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7010400" cy="9296400"/>
  <p:embeddedFontLst>
    <p:embeddedFont>
      <p:font typeface="Englebert"/>
      <p:regular r:id="rId34"/>
    </p:embeddedFont>
    <p:embeddedFont>
      <p:font typeface="Arial Black"/>
      <p:regular r:id="rId35"/>
    </p:embeddedFont>
    <p:embeddedFont>
      <p:font typeface="Barlow"/>
      <p:regular r:id="rId36"/>
      <p:bold r:id="rId37"/>
      <p:italic r:id="rId38"/>
      <p:boldItalic r:id="rId39"/>
    </p:embeddedFont>
    <p:embeddedFont>
      <p:font typeface="Century Gothic"/>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4" roundtripDataSignature="AMtx7mgtOPp1501qrcjc+8DXkXnyTriQ7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01BC838-79D7-4148-8A7B-28BC41168B03}">
  <a:tblStyle styleId="{F01BC838-79D7-4148-8A7B-28BC41168B0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1CF2FC4-147E-44A9-8A38-E29E56BF69C9}" styleName="Table_1">
    <a:wholeTbl>
      <a:tcTxStyle b="off" i="off">
        <a:font>
          <a:latin typeface="Calibri"/>
          <a:ea typeface="Calibri"/>
          <a:cs typeface="Calibri"/>
        </a:font>
        <a:schemeClr val="dk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chemeClr val="accent1"/>
              </a:solidFill>
              <a:prstDash val="solid"/>
              <a:round/>
              <a:headEnd len="sm" w="sm" type="none"/>
              <a:tailEnd len="sm" w="sm" type="none"/>
            </a:ln>
          </a:insideV>
        </a:tcBdr>
        <a:fill>
          <a:solidFill>
            <a:srgbClr val="FFFFFF">
              <a:alpha val="0"/>
            </a:srgbClr>
          </a:solidFill>
        </a:fill>
      </a:tcStyle>
    </a:wholeTbl>
    <a:band1H>
      <a:tcTxStyle b="off" i="off"/>
      <a:tcStyle>
        <a:fill>
          <a:solidFill>
            <a:schemeClr val="accent1">
              <a:alpha val="40000"/>
            </a:schemeClr>
          </a:solidFill>
        </a:fill>
      </a:tcStyle>
    </a:band1H>
    <a:band2H>
      <a:tcTxStyle b="off" i="off"/>
    </a:band2H>
    <a:band1V>
      <a:tcTxStyle b="off" i="off"/>
      <a:tcStyle>
        <a:tcBdr>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tcBdr>
        <a:fill>
          <a:solidFill>
            <a:schemeClr val="accent1">
              <a:alpha val="40000"/>
            </a:schemeClr>
          </a:solidFill>
        </a:fill>
      </a:tcStyle>
    </a:band1V>
    <a:band2V>
      <a:tcTxStyle b="off" i="off"/>
    </a:band2V>
    <a:lastCol>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lastCol>
    <a:firstCol>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chemeClr val="accent1"/>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tcStyle>
    </a:firstCol>
    <a:lastRow>
      <a:tcTxStyle b="on" i="off"/>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lastRow>
    <a:seCell>
      <a:tcTxStyle b="off" i="off"/>
    </a:seCell>
    <a:swCell>
      <a:tcTxStyle b="off" i="off"/>
    </a:swCell>
    <a:firstRow>
      <a:tcTxStyle b="on" i="off">
        <a:font>
          <a:latin typeface="Calibri"/>
          <a:ea typeface="Calibri"/>
          <a:cs typeface="Calibri"/>
        </a:font>
        <a:schemeClr val="lt1"/>
      </a:tcTxStyle>
      <a:tcStyle>
        <a:tcBdr>
          <a:left>
            <a:ln cap="flat" cmpd="sng" w="9525">
              <a:solidFill>
                <a:schemeClr val="accent1"/>
              </a:solidFill>
              <a:prstDash val="solid"/>
              <a:round/>
              <a:headEnd len="sm" w="sm" type="none"/>
              <a:tailEnd len="sm" w="sm" type="none"/>
            </a:ln>
          </a:left>
          <a:right>
            <a:ln cap="flat" cmpd="sng" w="9525">
              <a:solidFill>
                <a:schemeClr val="accent1"/>
              </a:solidFill>
              <a:prstDash val="solid"/>
              <a:round/>
              <a:headEnd len="sm" w="sm" type="none"/>
              <a:tailEnd len="sm" w="sm" type="none"/>
            </a:ln>
          </a:right>
          <a:top>
            <a:ln cap="flat" cmpd="sng" w="9525">
              <a:solidFill>
                <a:schemeClr val="accent1"/>
              </a:solidFill>
              <a:prstDash val="solid"/>
              <a:round/>
              <a:headEnd len="sm" w="sm" type="none"/>
              <a:tailEnd len="sm" w="sm" type="none"/>
            </a:ln>
          </a:top>
          <a:bottom>
            <a:ln cap="flat" cmpd="sng" w="9525">
              <a:solidFill>
                <a:schemeClr val="l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accent1"/>
          </a:solidFill>
        </a:fill>
      </a:tcStyle>
    </a:firstRow>
    <a:neCell>
      <a:tcTxStyle b="off" i="off"/>
    </a:neCell>
    <a:nwCell>
      <a:tcTxStyle b="off" i="off"/>
    </a:nwCell>
  </a:tblStyle>
  <a:tblStyle styleId="{6C7DA48A-6181-4663-A0B0-533E47B8BC3F}" styleName="Table_2">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b="off" i="off"/>
      <a:tcStyle>
        <a:fill>
          <a:solidFill>
            <a:srgbClr val="D0DEEF"/>
          </a:solidFill>
        </a:fill>
      </a:tcStyle>
    </a:band1H>
    <a:band2H>
      <a:tcTxStyle b="off" i="off"/>
    </a:band2H>
    <a:band1V>
      <a:tcTxStyle b="off" i="off"/>
      <a:tcStyle>
        <a:fill>
          <a:solidFill>
            <a:srgbClr val="D0DEEF"/>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F2781E36-CFEC-4E9D-9E80-F18BC7DC56B3}" styleName="Table_3">
    <a:wholeTbl>
      <a:tcTxStyle b="off" i="off">
        <a:font>
          <a:latin typeface="Century Gothic"/>
          <a:ea typeface="Century Gothic"/>
          <a:cs typeface="Century Gothic"/>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F6F3"/>
          </a:solidFill>
        </a:fill>
      </a:tcStyle>
    </a:wholeTbl>
    <a:band1H>
      <a:tcTxStyle/>
      <a:tcStyle>
        <a:fill>
          <a:solidFill>
            <a:srgbClr val="D0EEE6"/>
          </a:solidFill>
        </a:fill>
      </a:tcStyle>
    </a:band1H>
    <a:band2H>
      <a:tcTxStyle/>
    </a:band2H>
    <a:band1V>
      <a:tcTxStyle/>
      <a:tcStyle>
        <a:fill>
          <a:solidFill>
            <a:srgbClr val="D0EEE6"/>
          </a:solidFill>
        </a:fill>
      </a:tcStyle>
    </a:band1V>
    <a:band2V>
      <a:tcTxStyle/>
    </a:band2V>
    <a:lastCol>
      <a:tcTxStyle b="on" i="off">
        <a:font>
          <a:latin typeface="Century Gothic"/>
          <a:ea typeface="Century Gothic"/>
          <a:cs typeface="Century Gothic"/>
        </a:font>
        <a:schemeClr val="lt1"/>
      </a:tcTxStyle>
      <a:tcStyle>
        <a:fill>
          <a:solidFill>
            <a:schemeClr val="accent1"/>
          </a:solidFill>
        </a:fill>
      </a:tcStyle>
    </a:lastCol>
    <a:firstCol>
      <a:tcTxStyle b="on" i="off">
        <a:font>
          <a:latin typeface="Century Gothic"/>
          <a:ea typeface="Century Gothic"/>
          <a:cs typeface="Century Gothic"/>
        </a:font>
        <a:schemeClr val="lt1"/>
      </a:tcTxStyle>
      <a:tcStyle>
        <a:fill>
          <a:solidFill>
            <a:schemeClr val="accent1"/>
          </a:solidFill>
        </a:fill>
      </a:tcStyle>
    </a:firstCol>
    <a:lastRow>
      <a:tcTxStyle b="on" i="off">
        <a:font>
          <a:latin typeface="Century Gothic"/>
          <a:ea typeface="Century Gothic"/>
          <a:cs typeface="Century Gothic"/>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Gothic"/>
          <a:ea typeface="Century Gothic"/>
          <a:cs typeface="Century Gothic"/>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enturyGothic-regular.fntdata"/><Relationship Id="rId20" Type="http://schemas.openxmlformats.org/officeDocument/2006/relationships/slide" Target="slides/slide15.xml"/><Relationship Id="rId42" Type="http://schemas.openxmlformats.org/officeDocument/2006/relationships/font" Target="fonts/CenturyGothic-italic.fntdata"/><Relationship Id="rId41" Type="http://schemas.openxmlformats.org/officeDocument/2006/relationships/font" Target="fonts/CenturyGothic-bold.fntdata"/><Relationship Id="rId22" Type="http://schemas.openxmlformats.org/officeDocument/2006/relationships/slide" Target="slides/slide17.xml"/><Relationship Id="rId44" Type="http://customschemas.google.com/relationships/presentationmetadata" Target="metadata"/><Relationship Id="rId21" Type="http://schemas.openxmlformats.org/officeDocument/2006/relationships/slide" Target="slides/slide16.xml"/><Relationship Id="rId43" Type="http://schemas.openxmlformats.org/officeDocument/2006/relationships/font" Target="fonts/CenturyGothic-bold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ArialBlack-regular.fntdata"/><Relationship Id="rId12" Type="http://schemas.openxmlformats.org/officeDocument/2006/relationships/slide" Target="slides/slide7.xml"/><Relationship Id="rId34" Type="http://schemas.openxmlformats.org/officeDocument/2006/relationships/font" Target="fonts/Englebert-regular.fntdata"/><Relationship Id="rId15" Type="http://schemas.openxmlformats.org/officeDocument/2006/relationships/slide" Target="slides/slide10.xml"/><Relationship Id="rId37" Type="http://schemas.openxmlformats.org/officeDocument/2006/relationships/font" Target="fonts/Barlow-bold.fntdata"/><Relationship Id="rId14" Type="http://schemas.openxmlformats.org/officeDocument/2006/relationships/slide" Target="slides/slide9.xml"/><Relationship Id="rId36" Type="http://schemas.openxmlformats.org/officeDocument/2006/relationships/font" Target="fonts/Barlow-regular.fntdata"/><Relationship Id="rId17" Type="http://schemas.openxmlformats.org/officeDocument/2006/relationships/slide" Target="slides/slide12.xml"/><Relationship Id="rId39" Type="http://schemas.openxmlformats.org/officeDocument/2006/relationships/font" Target="fonts/Barlow-boldItalic.fntdata"/><Relationship Id="rId16" Type="http://schemas.openxmlformats.org/officeDocument/2006/relationships/slide" Target="slides/slide11.xml"/><Relationship Id="rId38" Type="http://schemas.openxmlformats.org/officeDocument/2006/relationships/font" Target="fonts/Barlow-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68625" y="697225"/>
            <a:ext cx="4673825"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26090fbe21_1_42: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26090fbe21_1_42: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Thank you, Ms. McNamara!  </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The Special Education Department is excited for the upcoming school year where will be addressing inclusion, equity and access of our students with the following budget advancements:</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We are focusing on providing teachers with the support that they need to increase the inclusivity of our </a:t>
            </a:r>
            <a:r>
              <a:rPr lang="en-US" sz="1400"/>
              <a:t>special education students.  Our new special education inclusion specialist will provide support to general education as well as special education teachers to support our students in the least restrictive environment.  The partnership between general education and special education will be strengthened throughout next school year with this initiative.</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Each year we work to identify areas where students require additional support and ensure that the money in our special education budget is being spent on supporting students where needed.  Our behavioral supports have been widely utilized in special education and general education and more is needed in that area.  In this budget we have added another BCBA and have devised a way to provide Registered Behavior Technicians as district employees rather than using an agency. This will ensure that all of our RBTs are properly trained and our students are provided with more consistent, district supervised staff.</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We are very excited about welcoming another supervisor into our department!  This supervisor will join the two special services supervisors already in place.  Our department is growing every year-our students have high levels of needs in the areas of academics, behavior and social/emotional skills.  We have created programs and supports for our students that need a high level of oversight and management.  This additional supervisor will provide the ability to inspect what we expect!  And we have very high expectations in our department and district because our students deserve the very best that we are able to provide!</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Our staff will engage in professional development with a focus on equity and inclusion.  The special education and general education departments will be collaborating to provide teachers with professional development in this area.</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Our ESY program will take place this summer from July 5th through August 11th.  The amount of time that a student attends is based upon their IEPs, but all students eligible for ESY will also receive two extra hours per day this summer to address compensatory education needs that resulted from COVID-19.  Additionally there will be a two week enrichment program available to special education students, determined through the IEP team for students still requiring additional compensatory education from COVID-19.  All sessions will be from 8-2.</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Additionally, in this budget you will see money set aside to provide support to our special education students to participate in co-curricular activities.  We want to be sure that our students are provided support to access all aspects of our curriculum and to grow academically as well as socially and emotionally.</a:t>
            </a:r>
            <a:endParaRPr sz="1400"/>
          </a:p>
        </p:txBody>
      </p:sp>
      <p:sp>
        <p:nvSpPr>
          <p:cNvPr id="265" name="Google Shape;265;p8: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ccdb934a2d_0_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 name="Google Shape;274;gccdb934a2d_0_0: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We are so very pleased to announce that our grant from the NJDOE for the upcoming school year to provide full day preschool to our 3 and 4 year olds in Brick Township has been </a:t>
            </a:r>
            <a:r>
              <a:rPr lang="en-US"/>
              <a:t>approved</a:t>
            </a:r>
            <a:r>
              <a:rPr lang="en-US"/>
              <a:t> for a total amount of $5,335,704.</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This will help us to further expand our program to one additional classroom and provide a more enriched learning environment with more materials.  We will be enhancing our science materials, our classroom libraries and our classroom furnishings.  We are so proud of our preschool program and are excited it is continuing to grow each year to reach more of our preschool eligible children of Brick Township!</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Now I will introduce Dr. Alyce Anderson the Director of Curriculum and Instruction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12256388ce5_7_0: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g12256388ce5_7_0: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400">
                <a:solidFill>
                  <a:srgbClr val="222222"/>
                </a:solidFill>
                <a:highlight>
                  <a:schemeClr val="lt1"/>
                </a:highlight>
              </a:rPr>
              <a:t>Thank you, Mrs. Hanson. I am thrilled to highlight the enhancements to the Department of Curriculum &amp; Instruction for the 22-23 school year. This year, the C&amp;I Department piloted two new math programs at the Middle School and High School Levels. After carefully evaluating both programs, we will be looking to expand i-Ready Classroom into grades 6 and 7. As we are seeing at the elementary level, i-Ready Classroom Mathematics has the tools and resources to pinpoint students' learning gaps and get students back on track for grade level success. Their instructional approach directly aligns with the best practices that we as a district have been working toward as we look to provide a student-centered, teacher-led environment that produces critical thinkers and real world problem solvers.</a:t>
            </a:r>
            <a:endParaRPr sz="1400">
              <a:solidFill>
                <a:srgbClr val="222222"/>
              </a:solidFill>
              <a:highlight>
                <a:schemeClr val="lt1"/>
              </a:highlight>
            </a:endParaRPr>
          </a:p>
          <a:p>
            <a:pPr indent="0" lvl="0" marL="0" rtl="0" algn="l">
              <a:lnSpc>
                <a:spcPct val="115000"/>
              </a:lnSpc>
              <a:spcBef>
                <a:spcPts val="0"/>
              </a:spcBef>
              <a:spcAft>
                <a:spcPts val="0"/>
              </a:spcAft>
              <a:buClr>
                <a:schemeClr val="dk1"/>
              </a:buClr>
              <a:buSzPts val="1100"/>
              <a:buFont typeface="Arial"/>
              <a:buNone/>
            </a:pPr>
            <a:r>
              <a:rPr lang="en-US" sz="1400">
                <a:solidFill>
                  <a:srgbClr val="222222"/>
                </a:solidFill>
                <a:highlight>
                  <a:schemeClr val="lt1"/>
                </a:highlight>
              </a:rPr>
              <a:t>For grade 8 and Algebra I, Algebra II, and Geometry, we have decided to adopt Big Ideas. The new edition and online platform are even more strongly aligned with our district’s research-based classroom strategies. These include standards-based learning targets and formative assessments that assist teachers in tracking evidence of learning and helping students self-monitor their progress.</a:t>
            </a:r>
            <a:endParaRPr sz="1400">
              <a:solidFill>
                <a:srgbClr val="222222"/>
              </a:solidFill>
              <a:highlight>
                <a:schemeClr val="lt1"/>
              </a:highlight>
            </a:endParaRPr>
          </a:p>
          <a:p>
            <a:pPr indent="0" lvl="0" marL="0" rtl="0" algn="l">
              <a:lnSpc>
                <a:spcPct val="115000"/>
              </a:lnSpc>
              <a:spcBef>
                <a:spcPts val="0"/>
              </a:spcBef>
              <a:spcAft>
                <a:spcPts val="0"/>
              </a:spcAft>
              <a:buClr>
                <a:schemeClr val="dk1"/>
              </a:buClr>
              <a:buSzPts val="1100"/>
              <a:buFont typeface="Arial"/>
              <a:buNone/>
            </a:pPr>
            <a:r>
              <a:t/>
            </a:r>
            <a:endParaRPr sz="1400">
              <a:solidFill>
                <a:srgbClr val="222222"/>
              </a:solidFill>
              <a:highlight>
                <a:srgbClr val="FFFFFF"/>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12256388ce5_7_15: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9" name="Google Shape;299;g12256388ce5_7_15: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300">
                <a:solidFill>
                  <a:schemeClr val="dk1"/>
                </a:solidFill>
              </a:rPr>
              <a:t>In preparation for the implementation of the new Social Studies standards, an elementary and secondary committee was formed to evaluate Social Studies resources.  For the 2022-2023 school year, at the elementary level we will be using Social Studies Weekly, which provides teachers with a thematically based online platform that aligns to the strands of civics and government, geography, economics, and history. The committee will also select two Social Studies programs to pilot in the 2022-2023 school year </a:t>
            </a:r>
            <a:r>
              <a:rPr lang="en-US" sz="1300">
                <a:solidFill>
                  <a:schemeClr val="dk1"/>
                </a:solidFill>
              </a:rPr>
              <a:t>that will include inquiry based activities and primary resources </a:t>
            </a:r>
            <a:r>
              <a:rPr lang="en-US" sz="1300">
                <a:solidFill>
                  <a:schemeClr val="dk1"/>
                </a:solidFill>
              </a:rPr>
              <a:t>to meet the new state standards. One program will be chosen for adoption for the 2023-2024 school year. </a:t>
            </a:r>
            <a:endParaRPr sz="13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300">
                <a:solidFill>
                  <a:schemeClr val="dk1"/>
                </a:solidFill>
              </a:rPr>
              <a:t>At the secondary level, the Social Studies Committee has piloted two textbooks for the middle schools and will be making a recommendation for a new adoption. We will also be implementing a resource entitled the DBQ Project. The Documents Based Questions Project will provide enrichment opportunities for students in grades 6-12 as they investigate primary documents and sources to develop high-level critical thinking skills and evidence-based writing strategies while supporting instruction of the SS and ELA standards.</a:t>
            </a:r>
            <a:endParaRPr sz="13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300">
                <a:solidFill>
                  <a:schemeClr val="dk1"/>
                </a:solidFill>
              </a:rPr>
              <a:t>In the area of English Language Arts, at the elementary level, we are in the process of conducting an extensive program evaluation and will looking to pilot programs that address gaps in our current Literacy Program and that align to our district philosophy and needs of our students. One of the programs that we will be piloting K-8 will be Reader’s Workshop Units of Study.  Teachers in grades 6-8 will be piloting one unit, while one teacher in each grade level will pilot all three units.</a:t>
            </a:r>
            <a:endParaRPr sz="13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3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1300">
                <a:solidFill>
                  <a:schemeClr val="dk1"/>
                </a:solidFill>
              </a:rPr>
              <a:t>In summary, these are the curricular initiatives in the budget for the C&amp;I Department. Back to you, Dr. Farrell. </a:t>
            </a:r>
            <a:endParaRPr sz="13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b="1" sz="1300" u="sng">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d0e8d29abc_0_5: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US" sz="1400"/>
              <a:t>BK</a:t>
            </a:r>
            <a:endParaRPr sz="1400"/>
          </a:p>
          <a:p>
            <a:pPr indent="0" lvl="0" marL="0" rtl="0" algn="l">
              <a:lnSpc>
                <a:spcPct val="100000"/>
              </a:lnSpc>
              <a:spcBef>
                <a:spcPts val="0"/>
              </a:spcBef>
              <a:spcAft>
                <a:spcPts val="0"/>
              </a:spcAft>
              <a:buClr>
                <a:schemeClr val="dk1"/>
              </a:buClr>
              <a:buSzPts val="1100"/>
              <a:buFont typeface="Arial"/>
              <a:buNone/>
            </a:pPr>
            <a:r>
              <a:t/>
            </a:r>
            <a:endParaRPr sz="1400"/>
          </a:p>
          <a:p>
            <a:pPr indent="0" lvl="0" marL="0" rtl="0" algn="just">
              <a:spcBef>
                <a:spcPts val="0"/>
              </a:spcBef>
              <a:spcAft>
                <a:spcPts val="0"/>
              </a:spcAft>
              <a:buClr>
                <a:schemeClr val="dk1"/>
              </a:buClr>
              <a:buSzPts val="1100"/>
              <a:buFont typeface="Arial"/>
              <a:buNone/>
            </a:pPr>
            <a:r>
              <a:rPr lang="en-US" sz="1400">
                <a:solidFill>
                  <a:schemeClr val="dk1"/>
                </a:solidFill>
              </a:rPr>
              <a:t>Hello everyone. I am Bill Kleissler, the Director of Human Resources. </a:t>
            </a:r>
            <a:endParaRPr sz="1400">
              <a:solidFill>
                <a:schemeClr val="dk1"/>
              </a:solidFill>
            </a:endParaRPr>
          </a:p>
          <a:p>
            <a:pPr indent="0" lvl="0" marL="0" rtl="0" algn="just">
              <a:spcBef>
                <a:spcPts val="0"/>
              </a:spcBef>
              <a:spcAft>
                <a:spcPts val="0"/>
              </a:spcAft>
              <a:buClr>
                <a:schemeClr val="dk1"/>
              </a:buClr>
              <a:buSzPts val="1100"/>
              <a:buFont typeface="Arial"/>
              <a:buNone/>
            </a:pPr>
            <a:r>
              <a:rPr lang="en-US" sz="1400">
                <a:solidFill>
                  <a:schemeClr val="dk1"/>
                </a:solidFill>
              </a:rPr>
              <a:t>I will take a moment to identify the overall position changes  reflected in next year's budget.</a:t>
            </a:r>
            <a:endParaRPr sz="1400">
              <a:solidFill>
                <a:schemeClr val="dk1"/>
              </a:solidFill>
            </a:endParaRPr>
          </a:p>
          <a:p>
            <a:pPr indent="0" lvl="0" marL="0" rtl="0" algn="just">
              <a:spcBef>
                <a:spcPts val="0"/>
              </a:spcBef>
              <a:spcAft>
                <a:spcPts val="0"/>
              </a:spcAft>
              <a:buClr>
                <a:schemeClr val="dk1"/>
              </a:buClr>
              <a:buSzPts val="1100"/>
              <a:buFont typeface="Arial"/>
              <a:buNone/>
            </a:pPr>
            <a:r>
              <a:t/>
            </a:r>
            <a:endParaRPr sz="1400">
              <a:solidFill>
                <a:schemeClr val="dk1"/>
              </a:solidFill>
            </a:endParaRPr>
          </a:p>
          <a:p>
            <a:pPr indent="0" lvl="0" marL="0" rtl="0" algn="just">
              <a:spcBef>
                <a:spcPts val="0"/>
              </a:spcBef>
              <a:spcAft>
                <a:spcPts val="0"/>
              </a:spcAft>
              <a:buClr>
                <a:schemeClr val="dk1"/>
              </a:buClr>
              <a:buSzPts val="1100"/>
              <a:buFont typeface="Arial"/>
              <a:buNone/>
            </a:pPr>
            <a:r>
              <a:rPr lang="en-US" sz="1400">
                <a:solidFill>
                  <a:schemeClr val="dk1"/>
                </a:solidFill>
              </a:rPr>
              <a:t>As mentioned earlier, class sizes are a driving factor in the placement of our staff members throughout the district. The information on the slide identifies the movement of staff and resources to accommodate the district's priorities. Most positions, or FTE’s will be repurposed into the new positions throughout the district.  </a:t>
            </a:r>
            <a:endParaRPr sz="1400">
              <a:solidFill>
                <a:schemeClr val="dk1"/>
              </a:solidFill>
            </a:endParaRPr>
          </a:p>
          <a:p>
            <a:pPr indent="0" lvl="0" marL="0" rtl="0" algn="just">
              <a:spcBef>
                <a:spcPts val="0"/>
              </a:spcBef>
              <a:spcAft>
                <a:spcPts val="0"/>
              </a:spcAft>
              <a:buClr>
                <a:schemeClr val="dk1"/>
              </a:buClr>
              <a:buSzPts val="1100"/>
              <a:buFont typeface="Arial"/>
              <a:buNone/>
            </a:pPr>
            <a:r>
              <a:t/>
            </a:r>
            <a:endParaRPr sz="1400">
              <a:solidFill>
                <a:schemeClr val="dk1"/>
              </a:solidFill>
            </a:endParaRPr>
          </a:p>
          <a:p>
            <a:pPr indent="0" lvl="0" marL="0" rtl="0" algn="just">
              <a:spcBef>
                <a:spcPts val="0"/>
              </a:spcBef>
              <a:spcAft>
                <a:spcPts val="0"/>
              </a:spcAft>
              <a:buClr>
                <a:schemeClr val="dk1"/>
              </a:buClr>
              <a:buSzPts val="1100"/>
              <a:buFont typeface="Arial"/>
              <a:buNone/>
            </a:pPr>
            <a:r>
              <a:rPr lang="en-US" sz="1400">
                <a:solidFill>
                  <a:schemeClr val="dk1"/>
                </a:solidFill>
              </a:rPr>
              <a:t>Overall, the 2022-2023 Budget includes a net increase of approximately 6 FTE’s. This net increase is primarily reflected in the addition of Special Education changes identified by Mrs. Hanson and the addition of teacher Aides and RBT’s.</a:t>
            </a:r>
            <a:endParaRPr sz="1400"/>
          </a:p>
          <a:p>
            <a:pPr indent="0" lvl="0" marL="0" rtl="0" algn="l">
              <a:lnSpc>
                <a:spcPct val="100000"/>
              </a:lnSpc>
              <a:spcBef>
                <a:spcPts val="0"/>
              </a:spcBef>
              <a:spcAft>
                <a:spcPts val="0"/>
              </a:spcAft>
              <a:buClr>
                <a:schemeClr val="dk1"/>
              </a:buClr>
              <a:buSzPts val="1100"/>
              <a:buFont typeface="Arial"/>
              <a:buNone/>
            </a:pPr>
            <a:r>
              <a:t/>
            </a:r>
            <a:endParaRPr sz="1400"/>
          </a:p>
          <a:p>
            <a:pPr indent="0" lvl="0" marL="0" rtl="0" algn="l">
              <a:lnSpc>
                <a:spcPct val="100000"/>
              </a:lnSpc>
              <a:spcBef>
                <a:spcPts val="0"/>
              </a:spcBef>
              <a:spcAft>
                <a:spcPts val="0"/>
              </a:spcAft>
              <a:buClr>
                <a:schemeClr val="dk1"/>
              </a:buClr>
              <a:buSzPts val="1100"/>
              <a:buFont typeface="Arial"/>
              <a:buNone/>
            </a:pPr>
            <a:r>
              <a:t/>
            </a:r>
            <a:endParaRPr sz="1400"/>
          </a:p>
          <a:p>
            <a:pPr indent="0" lvl="0" marL="0" rtl="0" algn="l">
              <a:lnSpc>
                <a:spcPct val="100000"/>
              </a:lnSpc>
              <a:spcBef>
                <a:spcPts val="0"/>
              </a:spcBef>
              <a:spcAft>
                <a:spcPts val="0"/>
              </a:spcAft>
              <a:buClr>
                <a:schemeClr val="dk1"/>
              </a:buClr>
              <a:buSzPts val="1100"/>
              <a:buFont typeface="Arial"/>
              <a:buNone/>
            </a:pPr>
            <a:r>
              <a:rPr i="1" lang="en-US" sz="1400">
                <a:solidFill>
                  <a:srgbClr val="31538F"/>
                </a:solidFill>
              </a:rPr>
              <a:t>-2 FTEs ES (1 BSI, 1 Academic Coach)</a:t>
            </a:r>
            <a:endParaRPr i="1" sz="1400">
              <a:solidFill>
                <a:srgbClr val="31538F"/>
              </a:solidFill>
            </a:endParaRPr>
          </a:p>
          <a:p>
            <a:pPr indent="0" lvl="0" marL="0" rtl="0" algn="l">
              <a:lnSpc>
                <a:spcPct val="100000"/>
              </a:lnSpc>
              <a:spcBef>
                <a:spcPts val="0"/>
              </a:spcBef>
              <a:spcAft>
                <a:spcPts val="0"/>
              </a:spcAft>
              <a:buClr>
                <a:schemeClr val="dk1"/>
              </a:buClr>
              <a:buSzPts val="1100"/>
              <a:buFont typeface="Arial"/>
              <a:buNone/>
            </a:pPr>
            <a:r>
              <a:t/>
            </a:r>
            <a:endParaRPr i="1" sz="1400">
              <a:solidFill>
                <a:srgbClr val="31538F"/>
              </a:solidFill>
            </a:endParaRPr>
          </a:p>
          <a:p>
            <a:pPr indent="0" lvl="0" marL="0" rtl="0" algn="l">
              <a:lnSpc>
                <a:spcPct val="100000"/>
              </a:lnSpc>
              <a:spcBef>
                <a:spcPts val="0"/>
              </a:spcBef>
              <a:spcAft>
                <a:spcPts val="0"/>
              </a:spcAft>
              <a:buClr>
                <a:schemeClr val="dk1"/>
              </a:buClr>
              <a:buSzPts val="1100"/>
              <a:buFont typeface="Arial"/>
              <a:buNone/>
            </a:pPr>
            <a:r>
              <a:rPr i="1" lang="en-US" sz="1400">
                <a:solidFill>
                  <a:srgbClr val="31538F"/>
                </a:solidFill>
              </a:rPr>
              <a:t>-1 FTE Special Ed (Speech Therapist)</a:t>
            </a:r>
            <a:endParaRPr i="1" sz="1400">
              <a:solidFill>
                <a:srgbClr val="31538F"/>
              </a:solidFill>
            </a:endParaRPr>
          </a:p>
        </p:txBody>
      </p:sp>
      <p:sp>
        <p:nvSpPr>
          <p:cNvPr id="319" name="Google Shape;319;gd0e8d29abc_0_5:notes"/>
          <p:cNvSpPr/>
          <p:nvPr>
            <p:ph idx="2" type="sldImg"/>
          </p:nvPr>
        </p:nvSpPr>
        <p:spPr>
          <a:xfrm>
            <a:off x="406400" y="696913"/>
            <a:ext cx="6197700" cy="348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1: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For the 2022-2023 Proposed Budget overall expenditures will increase by 2.4% primarily due to the utilization of Federal American Rescue Plan funds in the amount of $7.1 million for Capital Projects.  Operating budget is also increasing by 3.9% which will be detailed later in this </a:t>
            </a:r>
            <a:r>
              <a:rPr lang="en-US" sz="1400"/>
              <a:t>presentation</a:t>
            </a:r>
            <a:r>
              <a:rPr lang="en-US" sz="1400"/>
              <a:t>.</a:t>
            </a:r>
            <a:endParaRPr sz="1400"/>
          </a:p>
        </p:txBody>
      </p:sp>
      <p:sp>
        <p:nvSpPr>
          <p:cNvPr id="328" name="Google Shape;328;p11: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2: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Where will the money go?</a:t>
            </a:r>
            <a:endParaRPr sz="1400"/>
          </a:p>
        </p:txBody>
      </p:sp>
      <p:sp>
        <p:nvSpPr>
          <p:cNvPr id="337" name="Google Shape;337;p12: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Instruction and Benefits make up 61% of all expenditures up from 58% in 2021-2022.  Debt Service now only represents .4% of the total expenditures, down from 1.2% in the prior year.  All other areas remain </a:t>
            </a:r>
            <a:r>
              <a:rPr lang="en-US" sz="1400"/>
              <a:t>relatively</a:t>
            </a:r>
            <a:r>
              <a:rPr lang="en-US" sz="1400"/>
              <a:t> flat as compared to the prior year, except Out of District Tuition which is now only 3.9% of the total as compared to 4.7% </a:t>
            </a:r>
            <a:r>
              <a:rPr lang="en-US" sz="1400"/>
              <a:t>previously</a:t>
            </a:r>
            <a:r>
              <a:rPr lang="en-US" sz="1400"/>
              <a:t>.</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t/>
            </a:r>
            <a:endParaRPr sz="1400"/>
          </a:p>
          <a:p>
            <a:pPr indent="0" lvl="0" marL="0" rtl="0" algn="l">
              <a:lnSpc>
                <a:spcPct val="100000"/>
              </a:lnSpc>
              <a:spcBef>
                <a:spcPts val="0"/>
              </a:spcBef>
              <a:spcAft>
                <a:spcPts val="0"/>
              </a:spcAft>
              <a:buSzPts val="1100"/>
              <a:buNone/>
            </a:pPr>
            <a:r>
              <a:rPr lang="en-US" sz="1400"/>
              <a:t>As can be seen in this slide Instructional costs make up 37.0% of the expenditures, benefits utilize 24.2% and pupil support has a 12.6% share, which between the 3 account for 73.8% of the total budget.  As was discussed earlier by Dr. Farrell, salary and benefits make up more than 80% of all of the costs. </a:t>
            </a:r>
            <a:endParaRPr sz="1400"/>
          </a:p>
        </p:txBody>
      </p:sp>
      <p:sp>
        <p:nvSpPr>
          <p:cNvPr id="347" name="Google Shape;347;p13: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As noted </a:t>
            </a:r>
            <a:r>
              <a:rPr lang="en-US" sz="1400"/>
              <a:t>previously, Out of District Tuition is decreasing by 16.1% causing Instruction to increase by 4.2% as more services are being offered in district and additional teachers are added at the elementary level to decrease class size.</a:t>
            </a:r>
            <a:endParaRPr sz="1400"/>
          </a:p>
        </p:txBody>
      </p:sp>
      <p:sp>
        <p:nvSpPr>
          <p:cNvPr id="356" name="Google Shape;356;p14: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5: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Debt Service is reduced by 69.2% as another referendum was fully paid in 2021/2022.  Benefits increase by 11.2% as the PERS obligation is now 16.9% and Medical, Prescription &amp; Dental have a combined 9.5% increase.</a:t>
            </a:r>
            <a:endParaRPr sz="1400"/>
          </a:p>
        </p:txBody>
      </p:sp>
      <p:sp>
        <p:nvSpPr>
          <p:cNvPr id="366" name="Google Shape;366;p15: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TF</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rgbClr val="FF0000"/>
              </a:solidFill>
            </a:endParaRPr>
          </a:p>
          <a:p>
            <a:pPr indent="0" lvl="0" marL="0" rtl="0" algn="l">
              <a:spcBef>
                <a:spcPts val="0"/>
              </a:spcBef>
              <a:spcAft>
                <a:spcPts val="0"/>
              </a:spcAft>
              <a:buClr>
                <a:schemeClr val="dk1"/>
              </a:buClr>
              <a:buSzPts val="1100"/>
              <a:buFont typeface="Arial"/>
              <a:buNone/>
            </a:pPr>
            <a:r>
              <a:rPr lang="en-US" sz="1400">
                <a:solidFill>
                  <a:schemeClr val="dk1"/>
                </a:solidFill>
              </a:rPr>
              <a:t>BTPS 2022-2023 Budget Presentation.  Our Central Office Administrative Team has worked hard to help create a budget that is fiscally responsible and maintains programming; while </a:t>
            </a:r>
            <a:r>
              <a:rPr lang="en-US" sz="1400" u="sng">
                <a:solidFill>
                  <a:schemeClr val="dk1"/>
                </a:solidFill>
              </a:rPr>
              <a:t>re-allocating </a:t>
            </a:r>
            <a:r>
              <a:rPr lang="en-US" sz="1400" u="sng">
                <a:solidFill>
                  <a:schemeClr val="dk1"/>
                </a:solidFill>
              </a:rPr>
              <a:t>resources</a:t>
            </a:r>
            <a:r>
              <a:rPr lang="en-US" sz="1400" u="sng">
                <a:solidFill>
                  <a:schemeClr val="dk1"/>
                </a:solidFill>
              </a:rPr>
              <a:t> to remediate elementary schools’ large class sizes and improve support services and facilities</a:t>
            </a:r>
            <a:r>
              <a:rPr lang="en-US" sz="1400">
                <a:solidFill>
                  <a:schemeClr val="dk1"/>
                </a:solidFill>
              </a:rPr>
              <a:t>.</a:t>
            </a:r>
            <a:endParaRPr sz="1400"/>
          </a:p>
        </p:txBody>
      </p:sp>
      <p:sp>
        <p:nvSpPr>
          <p:cNvPr id="184" name="Google Shape;184;p1: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6: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5" name="Google Shape;375;p16: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Minimal</a:t>
            </a:r>
            <a:r>
              <a:rPr lang="en-US" sz="1400"/>
              <a:t> equipment is budgeted for replacement in 2022-2023 as detailed in this slide.</a:t>
            </a:r>
            <a:endParaRPr sz="1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7: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The Board continues its safety plan for parking lots by including phase I at BMHS for the summer of 2022, MES Parking Lot funded with capital </a:t>
            </a:r>
            <a:r>
              <a:rPr lang="en-US" sz="1400"/>
              <a:t>reserved</a:t>
            </a:r>
            <a:r>
              <a:rPr lang="en-US" sz="1400"/>
              <a:t> funds and both EHYES &amp; VMMS HVAC projects funded utilizing Cares II and ARP funds.</a:t>
            </a:r>
            <a:endParaRPr sz="1400"/>
          </a:p>
        </p:txBody>
      </p:sp>
      <p:sp>
        <p:nvSpPr>
          <p:cNvPr id="389" name="Google Shape;389;p17: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8: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Where will the money come from?</a:t>
            </a:r>
            <a:endParaRPr sz="1400"/>
          </a:p>
        </p:txBody>
      </p:sp>
      <p:sp>
        <p:nvSpPr>
          <p:cNvPr id="402" name="Google Shape;402;p18: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9: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Tax levy supports the largest share of the budget as state aid continues to decline.</a:t>
            </a:r>
            <a:endParaRPr sz="1400"/>
          </a:p>
        </p:txBody>
      </p:sp>
      <p:sp>
        <p:nvSpPr>
          <p:cNvPr id="411" name="Google Shape;411;p19: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20: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State aid reductions under S2 continue to impact the district as seen in the State Aid loss of 19%.  As indicated </a:t>
            </a:r>
            <a:r>
              <a:rPr lang="en-US" sz="1400"/>
              <a:t>previously</a:t>
            </a:r>
            <a:r>
              <a:rPr lang="en-US" sz="1400"/>
              <a:t>, Federal American Rescue Plan funds will be utilized in 2022-2023, primarily for HVAC projects.</a:t>
            </a:r>
            <a:endParaRPr sz="1400"/>
          </a:p>
        </p:txBody>
      </p:sp>
      <p:sp>
        <p:nvSpPr>
          <p:cNvPr id="420" name="Google Shape;420;p20: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1: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This slide shows the specific reductions to state aid.  As the district does not qualify for Equalization Aid that aid </a:t>
            </a:r>
            <a:r>
              <a:rPr lang="en-US" sz="1400"/>
              <a:t>category</a:t>
            </a:r>
            <a:r>
              <a:rPr lang="en-US" sz="1400"/>
              <a:t> will be reduced to zero over the 2023-2024 and 2024-2025 budget cycles.</a:t>
            </a:r>
            <a:endParaRPr sz="1400"/>
          </a:p>
        </p:txBody>
      </p:sp>
      <p:sp>
        <p:nvSpPr>
          <p:cNvPr id="429" name="Google Shape;429;p21: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2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Brick schools continue to be under adequacy now by more than $9 million as compared to $6 million in the prior year.</a:t>
            </a:r>
            <a:endParaRPr sz="1400"/>
          </a:p>
        </p:txBody>
      </p:sp>
      <p:sp>
        <p:nvSpPr>
          <p:cNvPr id="439" name="Google Shape;439;p23: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4: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1400"/>
              <a:t>As SFRA continues to consider Brick a wealthy district the amount of local share continues to be below the NJDOE determination for Brick now by almost $30 million.</a:t>
            </a:r>
            <a:endParaRPr sz="1400"/>
          </a:p>
        </p:txBody>
      </p:sp>
      <p:sp>
        <p:nvSpPr>
          <p:cNvPr id="450" name="Google Shape;450;p24: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121e309729b_0_36:notes"/>
          <p:cNvSpPr txBox="1"/>
          <p:nvPr>
            <p:ph idx="1" type="body"/>
          </p:nvPr>
        </p:nvSpPr>
        <p:spPr>
          <a:xfrm>
            <a:off x="701040" y="4473893"/>
            <a:ext cx="5608200" cy="366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t>What does school taxes equate to in Brick?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US" sz="1400"/>
              <a:t>We are currently the 2nd lowest in the County in </a:t>
            </a:r>
            <a:r>
              <a:rPr lang="en-US" sz="1400"/>
              <a:t>average</a:t>
            </a:r>
            <a:r>
              <a:rPr lang="en-US" sz="1400"/>
              <a:t> school taxes per dollar and per percentage.  BTPS is lower than the State and County average in </a:t>
            </a:r>
            <a:r>
              <a:rPr lang="en-US" sz="1400"/>
              <a:t>property</a:t>
            </a:r>
            <a:r>
              <a:rPr lang="en-US" sz="1400"/>
              <a:t> taxes and school taxes.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US" sz="1400"/>
              <a:t>We believe that we do more with le$$ in BTPS than ever before - and that is attributed to our amazing staff.</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US" sz="1400"/>
              <a:t>Thank you. </a:t>
            </a:r>
            <a:endParaRPr sz="1400"/>
          </a:p>
        </p:txBody>
      </p:sp>
      <p:sp>
        <p:nvSpPr>
          <p:cNvPr id="460" name="Google Shape;460;g121e309729b_0_36:notes"/>
          <p:cNvSpPr/>
          <p:nvPr>
            <p:ph idx="2" type="sldImg"/>
          </p:nvPr>
        </p:nvSpPr>
        <p:spPr>
          <a:xfrm>
            <a:off x="701040" y="1162050"/>
            <a:ext cx="5608200" cy="31374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26090fbe21_1_0: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26090fbe21_1_0: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b="1" lang="en-US" sz="1400">
                <a:solidFill>
                  <a:schemeClr val="dk1"/>
                </a:solidFill>
              </a:rPr>
              <a:t>2022-2023 Tax Levy = 0.8%</a:t>
            </a:r>
            <a:endParaRPr sz="1400">
              <a:solidFill>
                <a:schemeClr val="dk1"/>
              </a:solidFill>
            </a:endParaRPr>
          </a:p>
          <a:p>
            <a:pPr indent="0" lvl="0" marL="0" rtl="0" algn="l">
              <a:spcBef>
                <a:spcPts val="0"/>
              </a:spcBef>
              <a:spcAft>
                <a:spcPts val="0"/>
              </a:spcAft>
              <a:buClr>
                <a:schemeClr val="dk1"/>
              </a:buClr>
              <a:buFont typeface="Arial"/>
              <a:buNone/>
            </a:pPr>
            <a:r>
              <a:t/>
            </a:r>
            <a:endParaRPr sz="1400">
              <a:solidFill>
                <a:schemeClr val="dk1"/>
              </a:solidFill>
            </a:endParaRPr>
          </a:p>
          <a:p>
            <a:pPr indent="0" lvl="0" marL="0" rtl="0" algn="l">
              <a:spcBef>
                <a:spcPts val="0"/>
              </a:spcBef>
              <a:spcAft>
                <a:spcPts val="0"/>
              </a:spcAft>
              <a:buClr>
                <a:schemeClr val="dk1"/>
              </a:buClr>
              <a:buFont typeface="Arial"/>
              <a:buNone/>
            </a:pPr>
            <a:r>
              <a:rPr lang="en-US" sz="1400">
                <a:solidFill>
                  <a:schemeClr val="dk1"/>
                </a:solidFill>
              </a:rPr>
              <a:t>75% Gen. Ed.</a:t>
            </a:r>
            <a:endParaRPr sz="1400">
              <a:solidFill>
                <a:schemeClr val="dk1"/>
              </a:solidFill>
            </a:endParaRPr>
          </a:p>
          <a:p>
            <a:pPr indent="0" lvl="0" marL="0" rtl="0" algn="l">
              <a:spcBef>
                <a:spcPts val="0"/>
              </a:spcBef>
              <a:spcAft>
                <a:spcPts val="0"/>
              </a:spcAft>
              <a:buClr>
                <a:schemeClr val="dk1"/>
              </a:buClr>
              <a:buFont typeface="Arial"/>
              <a:buNone/>
            </a:pPr>
            <a:r>
              <a:t/>
            </a:r>
            <a:endParaRPr sz="1400">
              <a:solidFill>
                <a:schemeClr val="dk1"/>
              </a:solidFill>
            </a:endParaRPr>
          </a:p>
          <a:p>
            <a:pPr indent="0" lvl="0" marL="0" rtl="0" algn="l">
              <a:spcBef>
                <a:spcPts val="0"/>
              </a:spcBef>
              <a:spcAft>
                <a:spcPts val="0"/>
              </a:spcAft>
              <a:buClr>
                <a:schemeClr val="dk1"/>
              </a:buClr>
              <a:buFont typeface="Arial"/>
              <a:buNone/>
            </a:pPr>
            <a:r>
              <a:rPr i="1" lang="en-US" sz="1400">
                <a:solidFill>
                  <a:schemeClr val="dk1"/>
                </a:solidFill>
              </a:rPr>
              <a:t>*Cost to educate a student who is Classified, Economically Disadvantaged, ELL, or At-Risk, is greater than average cost per pupil.  As our demographic numbers increase and change, our revenue sources are decreasing.  BTPS does more with le$$.</a:t>
            </a:r>
            <a:r>
              <a:rPr lang="en-US" sz="1400">
                <a:solidFill>
                  <a:schemeClr val="dk1"/>
                </a:solidFill>
              </a:rPr>
              <a:t>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2256388ce5_4_5:notes"/>
          <p:cNvSpPr/>
          <p:nvPr>
            <p:ph idx="2" type="sldImg"/>
          </p:nvPr>
        </p:nvSpPr>
        <p:spPr>
          <a:xfrm>
            <a:off x="1168625" y="697225"/>
            <a:ext cx="4673700" cy="34863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2256388ce5_4_5:notes"/>
          <p:cNvSpPr txBox="1"/>
          <p:nvPr>
            <p:ph idx="1" type="body"/>
          </p:nvPr>
        </p:nvSpPr>
        <p:spPr>
          <a:xfrm>
            <a:off x="701025" y="4415775"/>
            <a:ext cx="5608200" cy="418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400"/>
              <a:t>TF</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US" sz="1400"/>
              <a:t>Our enrollment has been </a:t>
            </a:r>
            <a:r>
              <a:rPr lang="en-US" sz="1400"/>
              <a:t>decreasing</a:t>
            </a:r>
            <a:r>
              <a:rPr lang="en-US" sz="1400"/>
              <a:t> slightly over the years and is presently static with a slight projected increase.  The cost to educate a classified, </a:t>
            </a:r>
            <a:r>
              <a:rPr lang="en-US" sz="1400"/>
              <a:t>economically</a:t>
            </a:r>
            <a:r>
              <a:rPr lang="en-US" sz="1400"/>
              <a:t>-disadvantaged, ELL, or </a:t>
            </a:r>
            <a:r>
              <a:rPr lang="en-US" sz="1400"/>
              <a:t>at-risk students is exponentially larger than our average cost per pupil.  These demographic student populations have increased over the years, while our available revenue sources have decreased. </a:t>
            </a:r>
            <a:r>
              <a:rPr lang="en-US" sz="1400"/>
              <a:t>  </a:t>
            </a:r>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3: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TF</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Again, this is a “no frills” budget due to the continued negative impact of S2 and huge reduction in State Aid.  It is fiscally responsible and allows us to re-allocate resources to address equitable class sizes on the Elementary level, while improving facilities and support services.</a:t>
            </a:r>
            <a:endParaRPr sz="1400">
              <a:solidFill>
                <a:schemeClr val="dk1"/>
              </a:solidFill>
            </a:endParaRPr>
          </a:p>
          <a:p>
            <a:pPr indent="0" lvl="0" marL="0" rtl="0" algn="l">
              <a:lnSpc>
                <a:spcPct val="100000"/>
              </a:lnSpc>
              <a:spcBef>
                <a:spcPts val="0"/>
              </a:spcBef>
              <a:spcAft>
                <a:spcPts val="0"/>
              </a:spcAft>
              <a:buSzPts val="1100"/>
              <a:buNone/>
            </a:pPr>
            <a:r>
              <a:t/>
            </a:r>
            <a:endParaRPr sz="1400"/>
          </a:p>
        </p:txBody>
      </p:sp>
      <p:sp>
        <p:nvSpPr>
          <p:cNvPr id="215" name="Google Shape;215;p3: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4: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TF</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As stated, we are seeing the continued negative effect of the S2 funding cliff on our District.  Salaries and benefits alone make up more than 80% of our budget and this increase is almost $4M.  It is worth reiterating that with a decrease of an additional $4.7M in State Aid and the ability to only increase our tax levy by the MANDATED 2% cap, we began this BTPS 2022-2023 Budget process with a $6.5M shortfall!  In order to balance the budget (which is a State law), we have utilized fund balance (surplus) a</a:t>
            </a:r>
            <a:r>
              <a:rPr lang="en-US" sz="1400">
                <a:solidFill>
                  <a:schemeClr val="dk1"/>
                </a:solidFill>
                <a:highlight>
                  <a:schemeClr val="lt1"/>
                </a:highlight>
              </a:rPr>
              <a:t>nd Federal revenue sources, along with increased Grants.  </a:t>
            </a:r>
            <a:r>
              <a:rPr lang="en-US" sz="1400">
                <a:solidFill>
                  <a:schemeClr val="dk1"/>
                </a:solidFill>
              </a:rPr>
              <a:t>This is a budget that is fiscally responsible and maintains programming; while re-allocating resources to remediate elementary schools’ large class sizes and improve support services and facilities.</a:t>
            </a:r>
            <a:endParaRPr sz="1400">
              <a:solidFill>
                <a:schemeClr val="dk1"/>
              </a:solidFill>
              <a:highlight>
                <a:schemeClr val="lt1"/>
              </a:highlight>
            </a:endParaRPr>
          </a:p>
        </p:txBody>
      </p:sp>
      <p:sp>
        <p:nvSpPr>
          <p:cNvPr id="224" name="Google Shape;224;p4: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5: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400">
                <a:solidFill>
                  <a:schemeClr val="dk1"/>
                </a:solidFill>
              </a:rPr>
              <a:t>TF</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chemeClr val="dk1"/>
                </a:solidFill>
              </a:rPr>
              <a:t>We believe that the most important factor when we were looking at this budget, was to minimize the negative effect of the lack of funding on class sizes; specifically on the Elementary level.  Now, Ms. McNamara will talk about class sizes for the 2022-2023 budget.</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Clr>
                <a:schemeClr val="dk1"/>
              </a:buClr>
              <a:buSzPts val="1100"/>
              <a:buFont typeface="Arial"/>
              <a:buNone/>
            </a:pPr>
            <a:r>
              <a:rPr lang="en-US" sz="1400">
                <a:solidFill>
                  <a:srgbClr val="FF0000"/>
                </a:solidFill>
              </a:rPr>
              <a:t>SM</a:t>
            </a:r>
            <a:endParaRPr sz="1400">
              <a:solidFill>
                <a:srgbClr val="FF0000"/>
              </a:solidFill>
            </a:endParaRPr>
          </a:p>
          <a:p>
            <a:pPr indent="0" lvl="0" marL="0" rtl="0" algn="l">
              <a:spcBef>
                <a:spcPts val="0"/>
              </a:spcBef>
              <a:spcAft>
                <a:spcPts val="0"/>
              </a:spcAft>
              <a:buClr>
                <a:schemeClr val="dk1"/>
              </a:buClr>
              <a:buSzPts val="1100"/>
              <a:buFont typeface="Arial"/>
              <a:buNone/>
            </a:pPr>
            <a:r>
              <a:t/>
            </a:r>
            <a:endParaRPr sz="1400">
              <a:solidFill>
                <a:srgbClr val="FF0000"/>
              </a:solidFill>
            </a:endParaRPr>
          </a:p>
          <a:p>
            <a:pPr indent="0" lvl="0" marL="0" rtl="0" algn="l">
              <a:spcBef>
                <a:spcPts val="0"/>
              </a:spcBef>
              <a:spcAft>
                <a:spcPts val="0"/>
              </a:spcAft>
              <a:buClr>
                <a:schemeClr val="dk1"/>
              </a:buClr>
              <a:buSzPts val="1100"/>
              <a:buFont typeface="Arial"/>
              <a:buNone/>
            </a:pPr>
            <a:r>
              <a:rPr lang="en-US" sz="1400">
                <a:solidFill>
                  <a:srgbClr val="FF0000"/>
                </a:solidFill>
              </a:rPr>
              <a:t>As Dr. Farrell said, we have addressed larger elementary class sizes somewhat with this budget.  We do not have elementary class averages over 30.</a:t>
            </a:r>
            <a:endParaRPr sz="1400">
              <a:solidFill>
                <a:srgbClr val="FF0000"/>
              </a:solidFill>
            </a:endParaRPr>
          </a:p>
          <a:p>
            <a:pPr indent="0" lvl="0" marL="0" rtl="0" algn="l">
              <a:lnSpc>
                <a:spcPct val="100000"/>
              </a:lnSpc>
              <a:spcBef>
                <a:spcPts val="0"/>
              </a:spcBef>
              <a:spcAft>
                <a:spcPts val="0"/>
              </a:spcAft>
              <a:buSzPts val="1100"/>
              <a:buNone/>
            </a:pPr>
            <a:r>
              <a:t/>
            </a:r>
            <a:endParaRPr sz="1400"/>
          </a:p>
        </p:txBody>
      </p:sp>
      <p:sp>
        <p:nvSpPr>
          <p:cNvPr id="235" name="Google Shape;235;p5: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6:notes"/>
          <p:cNvSpPr txBox="1"/>
          <p:nvPr>
            <p:ph idx="1" type="body"/>
          </p:nvPr>
        </p:nvSpPr>
        <p:spPr>
          <a:xfrm>
            <a:off x="701025" y="4415775"/>
            <a:ext cx="5608300" cy="4183375"/>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400"/>
          </a:p>
        </p:txBody>
      </p:sp>
      <p:sp>
        <p:nvSpPr>
          <p:cNvPr id="245" name="Google Shape;245;p6: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7:notes"/>
          <p:cNvSpPr txBox="1"/>
          <p:nvPr>
            <p:ph idx="1" type="body"/>
          </p:nvPr>
        </p:nvSpPr>
        <p:spPr>
          <a:xfrm>
            <a:off x="701025" y="4415775"/>
            <a:ext cx="5608200" cy="4183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400"/>
          </a:p>
        </p:txBody>
      </p:sp>
      <p:sp>
        <p:nvSpPr>
          <p:cNvPr id="255" name="Google Shape;255;p7: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11" name="Shape 11"/>
        <p:cNvGrpSpPr/>
        <p:nvPr/>
      </p:nvGrpSpPr>
      <p:grpSpPr>
        <a:xfrm>
          <a:off x="0" y="0"/>
          <a:ext cx="0" cy="0"/>
          <a:chOff x="0" y="0"/>
          <a:chExt cx="0" cy="0"/>
        </a:xfrm>
      </p:grpSpPr>
      <p:sp>
        <p:nvSpPr>
          <p:cNvPr id="12" name="Google Shape;12;p27"/>
          <p:cNvSpPr txBox="1"/>
          <p:nvPr>
            <p:ph type="ctrTitle"/>
          </p:nvPr>
        </p:nvSpPr>
        <p:spPr>
          <a:xfrm>
            <a:off x="459975" y="3554850"/>
            <a:ext cx="4970700" cy="1549800"/>
          </a:xfrm>
          <a:prstGeom prst="rect">
            <a:avLst/>
          </a:prstGeom>
          <a:noFill/>
          <a:ln>
            <a:noFill/>
          </a:ln>
        </p:spPr>
        <p:txBody>
          <a:bodyPr anchorCtr="0" anchor="ctr" bIns="121900" lIns="121900" spcFirstLastPara="1" rIns="121900" wrap="square" tIns="121900">
            <a:noAutofit/>
          </a:bodyPr>
          <a:lstStyle>
            <a:lvl1pPr lvl="0" rtl="0" algn="l">
              <a:lnSpc>
                <a:spcPct val="100000"/>
              </a:lnSpc>
              <a:spcBef>
                <a:spcPts val="0"/>
              </a:spcBef>
              <a:spcAft>
                <a:spcPts val="0"/>
              </a:spcAft>
              <a:buClr>
                <a:schemeClr val="lt1"/>
              </a:buClr>
              <a:buSzPts val="4800"/>
              <a:buFont typeface="Century Gothic"/>
              <a:buNone/>
              <a:defRPr b="1" sz="4800">
                <a:solidFill>
                  <a:schemeClr val="lt1"/>
                </a:solidFill>
              </a:defRPr>
            </a:lvl1pPr>
            <a:lvl2pPr lvl="1" rtl="0" algn="l">
              <a:lnSpc>
                <a:spcPct val="100000"/>
              </a:lnSpc>
              <a:spcBef>
                <a:spcPts val="0"/>
              </a:spcBef>
              <a:spcAft>
                <a:spcPts val="0"/>
              </a:spcAft>
              <a:buClr>
                <a:schemeClr val="lt1"/>
              </a:buClr>
              <a:buSzPts val="6900"/>
              <a:buNone/>
              <a:defRPr b="1" sz="6900">
                <a:solidFill>
                  <a:schemeClr val="lt1"/>
                </a:solidFill>
              </a:defRPr>
            </a:lvl2pPr>
            <a:lvl3pPr lvl="2" rtl="0" algn="l">
              <a:lnSpc>
                <a:spcPct val="100000"/>
              </a:lnSpc>
              <a:spcBef>
                <a:spcPts val="0"/>
              </a:spcBef>
              <a:spcAft>
                <a:spcPts val="0"/>
              </a:spcAft>
              <a:buClr>
                <a:schemeClr val="lt1"/>
              </a:buClr>
              <a:buSzPts val="6900"/>
              <a:buNone/>
              <a:defRPr b="1" sz="6900">
                <a:solidFill>
                  <a:schemeClr val="lt1"/>
                </a:solidFill>
              </a:defRPr>
            </a:lvl3pPr>
            <a:lvl4pPr lvl="3" rtl="0" algn="l">
              <a:lnSpc>
                <a:spcPct val="100000"/>
              </a:lnSpc>
              <a:spcBef>
                <a:spcPts val="0"/>
              </a:spcBef>
              <a:spcAft>
                <a:spcPts val="0"/>
              </a:spcAft>
              <a:buClr>
                <a:schemeClr val="lt1"/>
              </a:buClr>
              <a:buSzPts val="6900"/>
              <a:buNone/>
              <a:defRPr b="1" sz="6900">
                <a:solidFill>
                  <a:schemeClr val="lt1"/>
                </a:solidFill>
              </a:defRPr>
            </a:lvl4pPr>
            <a:lvl5pPr lvl="4" rtl="0" algn="l">
              <a:lnSpc>
                <a:spcPct val="100000"/>
              </a:lnSpc>
              <a:spcBef>
                <a:spcPts val="0"/>
              </a:spcBef>
              <a:spcAft>
                <a:spcPts val="0"/>
              </a:spcAft>
              <a:buClr>
                <a:schemeClr val="lt1"/>
              </a:buClr>
              <a:buSzPts val="6900"/>
              <a:buNone/>
              <a:defRPr b="1" sz="6900">
                <a:solidFill>
                  <a:schemeClr val="lt1"/>
                </a:solidFill>
              </a:defRPr>
            </a:lvl5pPr>
            <a:lvl6pPr lvl="5" rtl="0" algn="l">
              <a:lnSpc>
                <a:spcPct val="100000"/>
              </a:lnSpc>
              <a:spcBef>
                <a:spcPts val="0"/>
              </a:spcBef>
              <a:spcAft>
                <a:spcPts val="0"/>
              </a:spcAft>
              <a:buClr>
                <a:schemeClr val="lt1"/>
              </a:buClr>
              <a:buSzPts val="6900"/>
              <a:buNone/>
              <a:defRPr b="1" sz="6900">
                <a:solidFill>
                  <a:schemeClr val="lt1"/>
                </a:solidFill>
              </a:defRPr>
            </a:lvl6pPr>
            <a:lvl7pPr lvl="6" rtl="0" algn="l">
              <a:lnSpc>
                <a:spcPct val="100000"/>
              </a:lnSpc>
              <a:spcBef>
                <a:spcPts val="0"/>
              </a:spcBef>
              <a:spcAft>
                <a:spcPts val="0"/>
              </a:spcAft>
              <a:buClr>
                <a:schemeClr val="lt1"/>
              </a:buClr>
              <a:buSzPts val="6900"/>
              <a:buNone/>
              <a:defRPr b="1" sz="6900">
                <a:solidFill>
                  <a:schemeClr val="lt1"/>
                </a:solidFill>
              </a:defRPr>
            </a:lvl7pPr>
            <a:lvl8pPr lvl="7" rtl="0" algn="l">
              <a:lnSpc>
                <a:spcPct val="100000"/>
              </a:lnSpc>
              <a:spcBef>
                <a:spcPts val="0"/>
              </a:spcBef>
              <a:spcAft>
                <a:spcPts val="0"/>
              </a:spcAft>
              <a:buClr>
                <a:schemeClr val="lt1"/>
              </a:buClr>
              <a:buSzPts val="6900"/>
              <a:buNone/>
              <a:defRPr b="1" sz="6900">
                <a:solidFill>
                  <a:schemeClr val="lt1"/>
                </a:solidFill>
              </a:defRPr>
            </a:lvl8pPr>
            <a:lvl9pPr lvl="8" rtl="0" algn="l">
              <a:lnSpc>
                <a:spcPct val="100000"/>
              </a:lnSpc>
              <a:spcBef>
                <a:spcPts val="0"/>
              </a:spcBef>
              <a:spcAft>
                <a:spcPts val="0"/>
              </a:spcAft>
              <a:buClr>
                <a:schemeClr val="lt1"/>
              </a:buClr>
              <a:buSzPts val="6900"/>
              <a:buNone/>
              <a:defRPr b="1" sz="6900">
                <a:solidFill>
                  <a:schemeClr val="lt1"/>
                </a:solidFill>
              </a:defRPr>
            </a:lvl9pPr>
          </a:lstStyle>
          <a:p/>
        </p:txBody>
      </p:sp>
      <p:sp>
        <p:nvSpPr>
          <p:cNvPr id="13" name="Google Shape;13;p27"/>
          <p:cNvSpPr txBox="1"/>
          <p:nvPr>
            <p:ph idx="1" type="subTitle"/>
          </p:nvPr>
        </p:nvSpPr>
        <p:spPr>
          <a:xfrm>
            <a:off x="459975" y="5508600"/>
            <a:ext cx="4970700" cy="1349400"/>
          </a:xfrm>
          <a:prstGeom prst="rect">
            <a:avLst/>
          </a:prstGeom>
          <a:noFill/>
          <a:ln>
            <a:noFill/>
          </a:ln>
        </p:spPr>
        <p:txBody>
          <a:bodyPr anchorCtr="0" anchor="ctr" bIns="121900" lIns="121900" spcFirstLastPara="1" rIns="121900" wrap="square" tIns="121900">
            <a:noAutofit/>
          </a:bodyPr>
          <a:lstStyle>
            <a:lvl1pPr lvl="0" rtl="0" algn="l">
              <a:lnSpc>
                <a:spcPct val="100000"/>
              </a:lnSpc>
              <a:spcBef>
                <a:spcPts val="0"/>
              </a:spcBef>
              <a:spcAft>
                <a:spcPts val="0"/>
              </a:spcAft>
              <a:buClr>
                <a:schemeClr val="lt1"/>
              </a:buClr>
              <a:buSzPts val="3000"/>
              <a:buNone/>
              <a:defRPr sz="3000">
                <a:solidFill>
                  <a:schemeClr val="lt1"/>
                </a:solidFill>
              </a:defRPr>
            </a:lvl1pPr>
            <a:lvl2pPr lvl="1" rtl="0" algn="l">
              <a:lnSpc>
                <a:spcPct val="100000"/>
              </a:lnSpc>
              <a:spcBef>
                <a:spcPts val="0"/>
              </a:spcBef>
              <a:spcAft>
                <a:spcPts val="0"/>
              </a:spcAft>
              <a:buClr>
                <a:schemeClr val="lt1"/>
              </a:buClr>
              <a:buSzPts val="3700"/>
              <a:buNone/>
              <a:defRPr sz="3700">
                <a:solidFill>
                  <a:schemeClr val="lt1"/>
                </a:solidFill>
              </a:defRPr>
            </a:lvl2pPr>
            <a:lvl3pPr lvl="2" rtl="0" algn="l">
              <a:lnSpc>
                <a:spcPct val="100000"/>
              </a:lnSpc>
              <a:spcBef>
                <a:spcPts val="0"/>
              </a:spcBef>
              <a:spcAft>
                <a:spcPts val="0"/>
              </a:spcAft>
              <a:buClr>
                <a:schemeClr val="lt1"/>
              </a:buClr>
              <a:buSzPts val="3700"/>
              <a:buNone/>
              <a:defRPr sz="3700">
                <a:solidFill>
                  <a:schemeClr val="lt1"/>
                </a:solidFill>
              </a:defRPr>
            </a:lvl3pPr>
            <a:lvl4pPr lvl="3" rtl="0" algn="l">
              <a:lnSpc>
                <a:spcPct val="100000"/>
              </a:lnSpc>
              <a:spcBef>
                <a:spcPts val="0"/>
              </a:spcBef>
              <a:spcAft>
                <a:spcPts val="0"/>
              </a:spcAft>
              <a:buClr>
                <a:schemeClr val="lt1"/>
              </a:buClr>
              <a:buSzPts val="3700"/>
              <a:buNone/>
              <a:defRPr sz="3700">
                <a:solidFill>
                  <a:schemeClr val="lt1"/>
                </a:solidFill>
              </a:defRPr>
            </a:lvl4pPr>
            <a:lvl5pPr lvl="4" rtl="0" algn="l">
              <a:lnSpc>
                <a:spcPct val="100000"/>
              </a:lnSpc>
              <a:spcBef>
                <a:spcPts val="0"/>
              </a:spcBef>
              <a:spcAft>
                <a:spcPts val="0"/>
              </a:spcAft>
              <a:buClr>
                <a:schemeClr val="lt1"/>
              </a:buClr>
              <a:buSzPts val="3700"/>
              <a:buNone/>
              <a:defRPr sz="3700">
                <a:solidFill>
                  <a:schemeClr val="lt1"/>
                </a:solidFill>
              </a:defRPr>
            </a:lvl5pPr>
            <a:lvl6pPr lvl="5" rtl="0" algn="l">
              <a:lnSpc>
                <a:spcPct val="100000"/>
              </a:lnSpc>
              <a:spcBef>
                <a:spcPts val="0"/>
              </a:spcBef>
              <a:spcAft>
                <a:spcPts val="0"/>
              </a:spcAft>
              <a:buClr>
                <a:schemeClr val="lt1"/>
              </a:buClr>
              <a:buSzPts val="3700"/>
              <a:buNone/>
              <a:defRPr sz="3700">
                <a:solidFill>
                  <a:schemeClr val="lt1"/>
                </a:solidFill>
              </a:defRPr>
            </a:lvl6pPr>
            <a:lvl7pPr lvl="6" rtl="0" algn="l">
              <a:lnSpc>
                <a:spcPct val="100000"/>
              </a:lnSpc>
              <a:spcBef>
                <a:spcPts val="0"/>
              </a:spcBef>
              <a:spcAft>
                <a:spcPts val="0"/>
              </a:spcAft>
              <a:buClr>
                <a:schemeClr val="lt1"/>
              </a:buClr>
              <a:buSzPts val="3700"/>
              <a:buNone/>
              <a:defRPr sz="3700">
                <a:solidFill>
                  <a:schemeClr val="lt1"/>
                </a:solidFill>
              </a:defRPr>
            </a:lvl7pPr>
            <a:lvl8pPr lvl="7" rtl="0" algn="l">
              <a:lnSpc>
                <a:spcPct val="100000"/>
              </a:lnSpc>
              <a:spcBef>
                <a:spcPts val="0"/>
              </a:spcBef>
              <a:spcAft>
                <a:spcPts val="0"/>
              </a:spcAft>
              <a:buClr>
                <a:schemeClr val="lt1"/>
              </a:buClr>
              <a:buSzPts val="3700"/>
              <a:buNone/>
              <a:defRPr sz="3700">
                <a:solidFill>
                  <a:schemeClr val="lt1"/>
                </a:solidFill>
              </a:defRPr>
            </a:lvl8pPr>
            <a:lvl9pPr lvl="8" rtl="0" algn="l">
              <a:lnSpc>
                <a:spcPct val="100000"/>
              </a:lnSpc>
              <a:spcBef>
                <a:spcPts val="0"/>
              </a:spcBef>
              <a:spcAft>
                <a:spcPts val="0"/>
              </a:spcAft>
              <a:buClr>
                <a:schemeClr val="lt1"/>
              </a:buClr>
              <a:buSzPts val="3700"/>
              <a:buNone/>
              <a:defRPr sz="3700">
                <a:solidFill>
                  <a:schemeClr val="lt1"/>
                </a:solidFill>
              </a:defRPr>
            </a:lvl9pPr>
          </a:lstStyle>
          <a:p/>
        </p:txBody>
      </p:sp>
      <p:sp>
        <p:nvSpPr>
          <p:cNvPr id="14" name="Google Shape;14;p2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or Process">
  <p:cSld name="Timeline or Process">
    <p:spTree>
      <p:nvGrpSpPr>
        <p:cNvPr id="51" name="Shape 51"/>
        <p:cNvGrpSpPr/>
        <p:nvPr/>
      </p:nvGrpSpPr>
      <p:grpSpPr>
        <a:xfrm>
          <a:off x="0" y="0"/>
          <a:ext cx="0" cy="0"/>
          <a:chOff x="0" y="0"/>
          <a:chExt cx="0" cy="0"/>
        </a:xfrm>
      </p:grpSpPr>
      <p:sp>
        <p:nvSpPr>
          <p:cNvPr id="52" name="Google Shape;52;p33"/>
          <p:cNvSpPr txBox="1"/>
          <p:nvPr>
            <p:ph idx="12" type="sldNum"/>
          </p:nvPr>
        </p:nvSpPr>
        <p:spPr>
          <a:xfrm>
            <a:off x="10813718"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53" name="Google Shape;53;p33"/>
          <p:cNvSpPr txBox="1"/>
          <p:nvPr>
            <p:ph idx="1" type="body"/>
          </p:nvPr>
        </p:nvSpPr>
        <p:spPr>
          <a:xfrm>
            <a:off x="408738" y="3107809"/>
            <a:ext cx="2179500" cy="3216000"/>
          </a:xfrm>
          <a:prstGeom prst="rect">
            <a:avLst/>
          </a:prstGeom>
          <a:noFill/>
          <a:ln>
            <a:noFill/>
          </a:ln>
        </p:spPr>
        <p:txBody>
          <a:bodyPr anchorCtr="0" anchor="t" bIns="121900" lIns="121900" spcFirstLastPara="1" rIns="121900" wrap="square" tIns="121900">
            <a:noAutofit/>
          </a:bodyPr>
          <a:lstStyle>
            <a:lvl1pPr indent="-349250" lvl="0" marL="457200" rtl="0" algn="l">
              <a:lnSpc>
                <a:spcPct val="100000"/>
              </a:lnSpc>
              <a:spcBef>
                <a:spcPts val="0"/>
              </a:spcBef>
              <a:spcAft>
                <a:spcPts val="0"/>
              </a:spcAft>
              <a:buSzPts val="1900"/>
              <a:buChar char="●"/>
              <a:defRPr sz="1900"/>
            </a:lvl1pPr>
            <a:lvl2pPr indent="-349250" lvl="1" marL="914400" rtl="0" algn="l">
              <a:lnSpc>
                <a:spcPct val="100000"/>
              </a:lnSpc>
              <a:spcBef>
                <a:spcPts val="2100"/>
              </a:spcBef>
              <a:spcAft>
                <a:spcPts val="0"/>
              </a:spcAft>
              <a:buSzPts val="1900"/>
              <a:buChar char="○"/>
              <a:defRPr/>
            </a:lvl2pPr>
            <a:lvl3pPr indent="-349250" lvl="2" marL="1371600" rtl="0" algn="l">
              <a:lnSpc>
                <a:spcPct val="100000"/>
              </a:lnSpc>
              <a:spcBef>
                <a:spcPts val="2100"/>
              </a:spcBef>
              <a:spcAft>
                <a:spcPts val="0"/>
              </a:spcAft>
              <a:buSzPts val="1900"/>
              <a:buChar char="■"/>
              <a:defRPr/>
            </a:lvl3pPr>
            <a:lvl4pPr indent="-349250" lvl="3" marL="1828800" rtl="0" algn="l">
              <a:lnSpc>
                <a:spcPct val="100000"/>
              </a:lnSpc>
              <a:spcBef>
                <a:spcPts val="2100"/>
              </a:spcBef>
              <a:spcAft>
                <a:spcPts val="0"/>
              </a:spcAft>
              <a:buSzPts val="1900"/>
              <a:buChar char="●"/>
              <a:defRPr/>
            </a:lvl4pPr>
            <a:lvl5pPr indent="-349250" lvl="4" marL="2286000" rtl="0" algn="l">
              <a:lnSpc>
                <a:spcPct val="100000"/>
              </a:lnSpc>
              <a:spcBef>
                <a:spcPts val="2100"/>
              </a:spcBef>
              <a:spcAft>
                <a:spcPts val="0"/>
              </a:spcAft>
              <a:buSzPts val="1900"/>
              <a:buChar char="○"/>
              <a:defRPr/>
            </a:lvl5pPr>
            <a:lvl6pPr indent="-349250" lvl="5" marL="2743200" rtl="0" algn="l">
              <a:lnSpc>
                <a:spcPct val="100000"/>
              </a:lnSpc>
              <a:spcBef>
                <a:spcPts val="2100"/>
              </a:spcBef>
              <a:spcAft>
                <a:spcPts val="0"/>
              </a:spcAft>
              <a:buSzPts val="1900"/>
              <a:buChar char="■"/>
              <a:defRPr/>
            </a:lvl6pPr>
            <a:lvl7pPr indent="-349250" lvl="6" marL="3200400" rtl="0" algn="l">
              <a:lnSpc>
                <a:spcPct val="100000"/>
              </a:lnSpc>
              <a:spcBef>
                <a:spcPts val="2100"/>
              </a:spcBef>
              <a:spcAft>
                <a:spcPts val="0"/>
              </a:spcAft>
              <a:buSzPts val="1900"/>
              <a:buChar char="●"/>
              <a:defRPr/>
            </a:lvl7pPr>
            <a:lvl8pPr indent="-349250" lvl="7" marL="3657600" rtl="0" algn="l">
              <a:lnSpc>
                <a:spcPct val="100000"/>
              </a:lnSpc>
              <a:spcBef>
                <a:spcPts val="2100"/>
              </a:spcBef>
              <a:spcAft>
                <a:spcPts val="0"/>
              </a:spcAft>
              <a:buSzPts val="1900"/>
              <a:buChar char="○"/>
              <a:defRPr/>
            </a:lvl8pPr>
            <a:lvl9pPr indent="-349250" lvl="8" marL="4114800" rtl="0" algn="l">
              <a:lnSpc>
                <a:spcPct val="100000"/>
              </a:lnSpc>
              <a:spcBef>
                <a:spcPts val="2100"/>
              </a:spcBef>
              <a:spcAft>
                <a:spcPts val="2100"/>
              </a:spcAft>
              <a:buSzPts val="1900"/>
              <a:buChar char="■"/>
              <a:defRPr/>
            </a:lvl9pPr>
          </a:lstStyle>
          <a:p/>
        </p:txBody>
      </p:sp>
      <p:sp>
        <p:nvSpPr>
          <p:cNvPr id="54" name="Google Shape;54;p33"/>
          <p:cNvSpPr txBox="1"/>
          <p:nvPr>
            <p:ph idx="2" type="subTitle"/>
          </p:nvPr>
        </p:nvSpPr>
        <p:spPr>
          <a:xfrm>
            <a:off x="408738" y="2385333"/>
            <a:ext cx="2179500" cy="622500"/>
          </a:xfrm>
          <a:prstGeom prst="rect">
            <a:avLst/>
          </a:prstGeom>
          <a:noFill/>
          <a:ln>
            <a:noFill/>
          </a:ln>
        </p:spPr>
        <p:txBody>
          <a:bodyPr anchorCtr="0" anchor="ctr" bIns="121900" lIns="121900" spcFirstLastPara="1" rIns="121900" wrap="square" tIns="121900">
            <a:noAutofit/>
          </a:bodyPr>
          <a:lstStyle>
            <a:lvl1pPr lvl="0" rtl="0" algn="ctr">
              <a:lnSpc>
                <a:spcPct val="100000"/>
              </a:lnSpc>
              <a:spcBef>
                <a:spcPts val="0"/>
              </a:spcBef>
              <a:spcAft>
                <a:spcPts val="0"/>
              </a:spcAft>
              <a:buSzPts val="3200"/>
              <a:buNone/>
              <a:defRPr b="1" sz="3200">
                <a:solidFill>
                  <a:schemeClr val="lt2"/>
                </a:solidFill>
              </a:defRPr>
            </a:lvl1pPr>
            <a:lvl2pPr lvl="1" rtl="0" algn="ctr">
              <a:lnSpc>
                <a:spcPct val="100000"/>
              </a:lnSpc>
              <a:spcBef>
                <a:spcPts val="2100"/>
              </a:spcBef>
              <a:spcAft>
                <a:spcPts val="0"/>
              </a:spcAft>
              <a:buSzPts val="3200"/>
              <a:buNone/>
              <a:defRPr b="1" sz="3200">
                <a:solidFill>
                  <a:schemeClr val="lt2"/>
                </a:solidFill>
              </a:defRPr>
            </a:lvl2pPr>
            <a:lvl3pPr lvl="2" rtl="0" algn="ctr">
              <a:lnSpc>
                <a:spcPct val="100000"/>
              </a:lnSpc>
              <a:spcBef>
                <a:spcPts val="2100"/>
              </a:spcBef>
              <a:spcAft>
                <a:spcPts val="0"/>
              </a:spcAft>
              <a:buSzPts val="3200"/>
              <a:buNone/>
              <a:defRPr b="1" sz="3200">
                <a:solidFill>
                  <a:schemeClr val="lt2"/>
                </a:solidFill>
              </a:defRPr>
            </a:lvl3pPr>
            <a:lvl4pPr lvl="3" rtl="0" algn="ctr">
              <a:lnSpc>
                <a:spcPct val="100000"/>
              </a:lnSpc>
              <a:spcBef>
                <a:spcPts val="2100"/>
              </a:spcBef>
              <a:spcAft>
                <a:spcPts val="0"/>
              </a:spcAft>
              <a:buSzPts val="3200"/>
              <a:buNone/>
              <a:defRPr b="1" sz="3200">
                <a:solidFill>
                  <a:schemeClr val="lt2"/>
                </a:solidFill>
              </a:defRPr>
            </a:lvl4pPr>
            <a:lvl5pPr lvl="4" rtl="0" algn="ctr">
              <a:lnSpc>
                <a:spcPct val="100000"/>
              </a:lnSpc>
              <a:spcBef>
                <a:spcPts val="2100"/>
              </a:spcBef>
              <a:spcAft>
                <a:spcPts val="0"/>
              </a:spcAft>
              <a:buSzPts val="3200"/>
              <a:buNone/>
              <a:defRPr b="1" sz="3200">
                <a:solidFill>
                  <a:schemeClr val="lt2"/>
                </a:solidFill>
              </a:defRPr>
            </a:lvl5pPr>
            <a:lvl6pPr lvl="5" rtl="0" algn="ctr">
              <a:lnSpc>
                <a:spcPct val="100000"/>
              </a:lnSpc>
              <a:spcBef>
                <a:spcPts val="2100"/>
              </a:spcBef>
              <a:spcAft>
                <a:spcPts val="0"/>
              </a:spcAft>
              <a:buSzPts val="3200"/>
              <a:buNone/>
              <a:defRPr b="1" sz="3200">
                <a:solidFill>
                  <a:schemeClr val="lt2"/>
                </a:solidFill>
              </a:defRPr>
            </a:lvl6pPr>
            <a:lvl7pPr lvl="6" rtl="0" algn="ctr">
              <a:lnSpc>
                <a:spcPct val="100000"/>
              </a:lnSpc>
              <a:spcBef>
                <a:spcPts val="2100"/>
              </a:spcBef>
              <a:spcAft>
                <a:spcPts val="0"/>
              </a:spcAft>
              <a:buSzPts val="3200"/>
              <a:buNone/>
              <a:defRPr b="1" sz="3200">
                <a:solidFill>
                  <a:schemeClr val="lt2"/>
                </a:solidFill>
              </a:defRPr>
            </a:lvl7pPr>
            <a:lvl8pPr lvl="7" rtl="0" algn="ctr">
              <a:lnSpc>
                <a:spcPct val="100000"/>
              </a:lnSpc>
              <a:spcBef>
                <a:spcPts val="2100"/>
              </a:spcBef>
              <a:spcAft>
                <a:spcPts val="0"/>
              </a:spcAft>
              <a:buSzPts val="3200"/>
              <a:buNone/>
              <a:defRPr b="1" sz="3200">
                <a:solidFill>
                  <a:schemeClr val="lt2"/>
                </a:solidFill>
              </a:defRPr>
            </a:lvl8pPr>
            <a:lvl9pPr lvl="8" rtl="0" algn="ctr">
              <a:lnSpc>
                <a:spcPct val="100000"/>
              </a:lnSpc>
              <a:spcBef>
                <a:spcPts val="2100"/>
              </a:spcBef>
              <a:spcAft>
                <a:spcPts val="2100"/>
              </a:spcAft>
              <a:buSzPts val="3200"/>
              <a:buNone/>
              <a:defRPr b="1" sz="3200">
                <a:solidFill>
                  <a:schemeClr val="lt2"/>
                </a:solidFill>
              </a:defRPr>
            </a:lvl9pPr>
          </a:lstStyle>
          <a:p/>
        </p:txBody>
      </p:sp>
      <p:sp>
        <p:nvSpPr>
          <p:cNvPr id="55" name="Google Shape;55;p33"/>
          <p:cNvSpPr txBox="1"/>
          <p:nvPr>
            <p:ph idx="3" type="body"/>
          </p:nvPr>
        </p:nvSpPr>
        <p:spPr>
          <a:xfrm>
            <a:off x="2727301" y="3107809"/>
            <a:ext cx="2179500" cy="3216000"/>
          </a:xfrm>
          <a:prstGeom prst="rect">
            <a:avLst/>
          </a:prstGeom>
          <a:noFill/>
          <a:ln>
            <a:noFill/>
          </a:ln>
        </p:spPr>
        <p:txBody>
          <a:bodyPr anchorCtr="0" anchor="t" bIns="121900" lIns="121900" spcFirstLastPara="1" rIns="121900" wrap="square" tIns="121900">
            <a:noAutofit/>
          </a:bodyPr>
          <a:lstStyle>
            <a:lvl1pPr indent="-349250" lvl="0" marL="457200" rtl="0" algn="l">
              <a:lnSpc>
                <a:spcPct val="100000"/>
              </a:lnSpc>
              <a:spcBef>
                <a:spcPts val="0"/>
              </a:spcBef>
              <a:spcAft>
                <a:spcPts val="0"/>
              </a:spcAft>
              <a:buSzPts val="1900"/>
              <a:buChar char="●"/>
              <a:defRPr sz="1900"/>
            </a:lvl1pPr>
            <a:lvl2pPr indent="-349250" lvl="1" marL="914400" rtl="0" algn="l">
              <a:lnSpc>
                <a:spcPct val="100000"/>
              </a:lnSpc>
              <a:spcBef>
                <a:spcPts val="2100"/>
              </a:spcBef>
              <a:spcAft>
                <a:spcPts val="0"/>
              </a:spcAft>
              <a:buSzPts val="1900"/>
              <a:buChar char="○"/>
              <a:defRPr/>
            </a:lvl2pPr>
            <a:lvl3pPr indent="-349250" lvl="2" marL="1371600" rtl="0" algn="l">
              <a:lnSpc>
                <a:spcPct val="100000"/>
              </a:lnSpc>
              <a:spcBef>
                <a:spcPts val="2100"/>
              </a:spcBef>
              <a:spcAft>
                <a:spcPts val="0"/>
              </a:spcAft>
              <a:buSzPts val="1900"/>
              <a:buChar char="■"/>
              <a:defRPr/>
            </a:lvl3pPr>
            <a:lvl4pPr indent="-349250" lvl="3" marL="1828800" rtl="0" algn="l">
              <a:lnSpc>
                <a:spcPct val="100000"/>
              </a:lnSpc>
              <a:spcBef>
                <a:spcPts val="2100"/>
              </a:spcBef>
              <a:spcAft>
                <a:spcPts val="0"/>
              </a:spcAft>
              <a:buSzPts val="1900"/>
              <a:buChar char="●"/>
              <a:defRPr/>
            </a:lvl4pPr>
            <a:lvl5pPr indent="-349250" lvl="4" marL="2286000" rtl="0" algn="l">
              <a:lnSpc>
                <a:spcPct val="100000"/>
              </a:lnSpc>
              <a:spcBef>
                <a:spcPts val="2100"/>
              </a:spcBef>
              <a:spcAft>
                <a:spcPts val="0"/>
              </a:spcAft>
              <a:buSzPts val="1900"/>
              <a:buChar char="○"/>
              <a:defRPr/>
            </a:lvl5pPr>
            <a:lvl6pPr indent="-349250" lvl="5" marL="2743200" rtl="0" algn="l">
              <a:lnSpc>
                <a:spcPct val="100000"/>
              </a:lnSpc>
              <a:spcBef>
                <a:spcPts val="2100"/>
              </a:spcBef>
              <a:spcAft>
                <a:spcPts val="0"/>
              </a:spcAft>
              <a:buSzPts val="1900"/>
              <a:buChar char="■"/>
              <a:defRPr/>
            </a:lvl6pPr>
            <a:lvl7pPr indent="-349250" lvl="6" marL="3200400" rtl="0" algn="l">
              <a:lnSpc>
                <a:spcPct val="100000"/>
              </a:lnSpc>
              <a:spcBef>
                <a:spcPts val="2100"/>
              </a:spcBef>
              <a:spcAft>
                <a:spcPts val="0"/>
              </a:spcAft>
              <a:buSzPts val="1900"/>
              <a:buChar char="●"/>
              <a:defRPr/>
            </a:lvl7pPr>
            <a:lvl8pPr indent="-349250" lvl="7" marL="3657600" rtl="0" algn="l">
              <a:lnSpc>
                <a:spcPct val="100000"/>
              </a:lnSpc>
              <a:spcBef>
                <a:spcPts val="2100"/>
              </a:spcBef>
              <a:spcAft>
                <a:spcPts val="0"/>
              </a:spcAft>
              <a:buSzPts val="1900"/>
              <a:buChar char="○"/>
              <a:defRPr/>
            </a:lvl8pPr>
            <a:lvl9pPr indent="-349250" lvl="8" marL="4114800" rtl="0" algn="l">
              <a:lnSpc>
                <a:spcPct val="100000"/>
              </a:lnSpc>
              <a:spcBef>
                <a:spcPts val="2100"/>
              </a:spcBef>
              <a:spcAft>
                <a:spcPts val="2100"/>
              </a:spcAft>
              <a:buSzPts val="1900"/>
              <a:buChar char="■"/>
              <a:defRPr/>
            </a:lvl9pPr>
          </a:lstStyle>
          <a:p/>
        </p:txBody>
      </p:sp>
      <p:sp>
        <p:nvSpPr>
          <p:cNvPr id="56" name="Google Shape;56;p33"/>
          <p:cNvSpPr txBox="1"/>
          <p:nvPr>
            <p:ph idx="4" type="subTitle"/>
          </p:nvPr>
        </p:nvSpPr>
        <p:spPr>
          <a:xfrm>
            <a:off x="2727301" y="2385333"/>
            <a:ext cx="2179500" cy="622500"/>
          </a:xfrm>
          <a:prstGeom prst="rect">
            <a:avLst/>
          </a:prstGeom>
          <a:noFill/>
          <a:ln>
            <a:noFill/>
          </a:ln>
        </p:spPr>
        <p:txBody>
          <a:bodyPr anchorCtr="0" anchor="ctr" bIns="121900" lIns="121900" spcFirstLastPara="1" rIns="121900" wrap="square" tIns="121900">
            <a:noAutofit/>
          </a:bodyPr>
          <a:lstStyle>
            <a:lvl1pPr lvl="0" rtl="0" algn="ctr">
              <a:lnSpc>
                <a:spcPct val="100000"/>
              </a:lnSpc>
              <a:spcBef>
                <a:spcPts val="0"/>
              </a:spcBef>
              <a:spcAft>
                <a:spcPts val="0"/>
              </a:spcAft>
              <a:buSzPts val="3200"/>
              <a:buNone/>
              <a:defRPr b="1" sz="3200">
                <a:solidFill>
                  <a:schemeClr val="lt2"/>
                </a:solidFill>
              </a:defRPr>
            </a:lvl1pPr>
            <a:lvl2pPr lvl="1" rtl="0" algn="ctr">
              <a:lnSpc>
                <a:spcPct val="100000"/>
              </a:lnSpc>
              <a:spcBef>
                <a:spcPts val="2100"/>
              </a:spcBef>
              <a:spcAft>
                <a:spcPts val="0"/>
              </a:spcAft>
              <a:buSzPts val="3200"/>
              <a:buNone/>
              <a:defRPr b="1" sz="3200">
                <a:solidFill>
                  <a:schemeClr val="lt2"/>
                </a:solidFill>
              </a:defRPr>
            </a:lvl2pPr>
            <a:lvl3pPr lvl="2" rtl="0" algn="ctr">
              <a:lnSpc>
                <a:spcPct val="100000"/>
              </a:lnSpc>
              <a:spcBef>
                <a:spcPts val="2100"/>
              </a:spcBef>
              <a:spcAft>
                <a:spcPts val="0"/>
              </a:spcAft>
              <a:buSzPts val="3200"/>
              <a:buNone/>
              <a:defRPr b="1" sz="3200">
                <a:solidFill>
                  <a:schemeClr val="lt2"/>
                </a:solidFill>
              </a:defRPr>
            </a:lvl3pPr>
            <a:lvl4pPr lvl="3" rtl="0" algn="ctr">
              <a:lnSpc>
                <a:spcPct val="100000"/>
              </a:lnSpc>
              <a:spcBef>
                <a:spcPts val="2100"/>
              </a:spcBef>
              <a:spcAft>
                <a:spcPts val="0"/>
              </a:spcAft>
              <a:buSzPts val="3200"/>
              <a:buNone/>
              <a:defRPr b="1" sz="3200">
                <a:solidFill>
                  <a:schemeClr val="lt2"/>
                </a:solidFill>
              </a:defRPr>
            </a:lvl4pPr>
            <a:lvl5pPr lvl="4" rtl="0" algn="ctr">
              <a:lnSpc>
                <a:spcPct val="100000"/>
              </a:lnSpc>
              <a:spcBef>
                <a:spcPts val="2100"/>
              </a:spcBef>
              <a:spcAft>
                <a:spcPts val="0"/>
              </a:spcAft>
              <a:buSzPts val="3200"/>
              <a:buNone/>
              <a:defRPr b="1" sz="3200">
                <a:solidFill>
                  <a:schemeClr val="lt2"/>
                </a:solidFill>
              </a:defRPr>
            </a:lvl5pPr>
            <a:lvl6pPr lvl="5" rtl="0" algn="ctr">
              <a:lnSpc>
                <a:spcPct val="100000"/>
              </a:lnSpc>
              <a:spcBef>
                <a:spcPts val="2100"/>
              </a:spcBef>
              <a:spcAft>
                <a:spcPts val="0"/>
              </a:spcAft>
              <a:buSzPts val="3200"/>
              <a:buNone/>
              <a:defRPr b="1" sz="3200">
                <a:solidFill>
                  <a:schemeClr val="lt2"/>
                </a:solidFill>
              </a:defRPr>
            </a:lvl6pPr>
            <a:lvl7pPr lvl="6" rtl="0" algn="ctr">
              <a:lnSpc>
                <a:spcPct val="100000"/>
              </a:lnSpc>
              <a:spcBef>
                <a:spcPts val="2100"/>
              </a:spcBef>
              <a:spcAft>
                <a:spcPts val="0"/>
              </a:spcAft>
              <a:buSzPts val="3200"/>
              <a:buNone/>
              <a:defRPr b="1" sz="3200">
                <a:solidFill>
                  <a:schemeClr val="lt2"/>
                </a:solidFill>
              </a:defRPr>
            </a:lvl7pPr>
            <a:lvl8pPr lvl="7" rtl="0" algn="ctr">
              <a:lnSpc>
                <a:spcPct val="100000"/>
              </a:lnSpc>
              <a:spcBef>
                <a:spcPts val="2100"/>
              </a:spcBef>
              <a:spcAft>
                <a:spcPts val="0"/>
              </a:spcAft>
              <a:buSzPts val="3200"/>
              <a:buNone/>
              <a:defRPr b="1" sz="3200">
                <a:solidFill>
                  <a:schemeClr val="lt2"/>
                </a:solidFill>
              </a:defRPr>
            </a:lvl8pPr>
            <a:lvl9pPr lvl="8" rtl="0" algn="ctr">
              <a:lnSpc>
                <a:spcPct val="100000"/>
              </a:lnSpc>
              <a:spcBef>
                <a:spcPts val="2100"/>
              </a:spcBef>
              <a:spcAft>
                <a:spcPts val="2100"/>
              </a:spcAft>
              <a:buSzPts val="3200"/>
              <a:buNone/>
              <a:defRPr b="1" sz="3200">
                <a:solidFill>
                  <a:schemeClr val="lt2"/>
                </a:solidFill>
              </a:defRPr>
            </a:lvl9pPr>
          </a:lstStyle>
          <a:p/>
        </p:txBody>
      </p:sp>
      <p:sp>
        <p:nvSpPr>
          <p:cNvPr id="57" name="Google Shape;57;p33"/>
          <p:cNvSpPr txBox="1"/>
          <p:nvPr>
            <p:ph idx="5" type="body"/>
          </p:nvPr>
        </p:nvSpPr>
        <p:spPr>
          <a:xfrm>
            <a:off x="5045864" y="3107809"/>
            <a:ext cx="2179500" cy="3216000"/>
          </a:xfrm>
          <a:prstGeom prst="rect">
            <a:avLst/>
          </a:prstGeom>
          <a:noFill/>
          <a:ln>
            <a:noFill/>
          </a:ln>
        </p:spPr>
        <p:txBody>
          <a:bodyPr anchorCtr="0" anchor="t" bIns="121900" lIns="121900" spcFirstLastPara="1" rIns="121900" wrap="square" tIns="121900">
            <a:noAutofit/>
          </a:bodyPr>
          <a:lstStyle>
            <a:lvl1pPr indent="-349250" lvl="0" marL="457200" rtl="0" algn="l">
              <a:lnSpc>
                <a:spcPct val="100000"/>
              </a:lnSpc>
              <a:spcBef>
                <a:spcPts val="0"/>
              </a:spcBef>
              <a:spcAft>
                <a:spcPts val="0"/>
              </a:spcAft>
              <a:buSzPts val="1900"/>
              <a:buChar char="●"/>
              <a:defRPr sz="1900"/>
            </a:lvl1pPr>
            <a:lvl2pPr indent="-349250" lvl="1" marL="914400" rtl="0" algn="l">
              <a:lnSpc>
                <a:spcPct val="100000"/>
              </a:lnSpc>
              <a:spcBef>
                <a:spcPts val="2100"/>
              </a:spcBef>
              <a:spcAft>
                <a:spcPts val="0"/>
              </a:spcAft>
              <a:buSzPts val="1900"/>
              <a:buChar char="○"/>
              <a:defRPr/>
            </a:lvl2pPr>
            <a:lvl3pPr indent="-349250" lvl="2" marL="1371600" rtl="0" algn="l">
              <a:lnSpc>
                <a:spcPct val="100000"/>
              </a:lnSpc>
              <a:spcBef>
                <a:spcPts val="2100"/>
              </a:spcBef>
              <a:spcAft>
                <a:spcPts val="0"/>
              </a:spcAft>
              <a:buSzPts val="1900"/>
              <a:buChar char="■"/>
              <a:defRPr/>
            </a:lvl3pPr>
            <a:lvl4pPr indent="-349250" lvl="3" marL="1828800" rtl="0" algn="l">
              <a:lnSpc>
                <a:spcPct val="100000"/>
              </a:lnSpc>
              <a:spcBef>
                <a:spcPts val="2100"/>
              </a:spcBef>
              <a:spcAft>
                <a:spcPts val="0"/>
              </a:spcAft>
              <a:buSzPts val="1900"/>
              <a:buChar char="●"/>
              <a:defRPr/>
            </a:lvl4pPr>
            <a:lvl5pPr indent="-349250" lvl="4" marL="2286000" rtl="0" algn="l">
              <a:lnSpc>
                <a:spcPct val="100000"/>
              </a:lnSpc>
              <a:spcBef>
                <a:spcPts val="2100"/>
              </a:spcBef>
              <a:spcAft>
                <a:spcPts val="0"/>
              </a:spcAft>
              <a:buSzPts val="1900"/>
              <a:buChar char="○"/>
              <a:defRPr/>
            </a:lvl5pPr>
            <a:lvl6pPr indent="-349250" lvl="5" marL="2743200" rtl="0" algn="l">
              <a:lnSpc>
                <a:spcPct val="100000"/>
              </a:lnSpc>
              <a:spcBef>
                <a:spcPts val="2100"/>
              </a:spcBef>
              <a:spcAft>
                <a:spcPts val="0"/>
              </a:spcAft>
              <a:buSzPts val="1900"/>
              <a:buChar char="■"/>
              <a:defRPr/>
            </a:lvl6pPr>
            <a:lvl7pPr indent="-349250" lvl="6" marL="3200400" rtl="0" algn="l">
              <a:lnSpc>
                <a:spcPct val="100000"/>
              </a:lnSpc>
              <a:spcBef>
                <a:spcPts val="2100"/>
              </a:spcBef>
              <a:spcAft>
                <a:spcPts val="0"/>
              </a:spcAft>
              <a:buSzPts val="1900"/>
              <a:buChar char="●"/>
              <a:defRPr/>
            </a:lvl7pPr>
            <a:lvl8pPr indent="-349250" lvl="7" marL="3657600" rtl="0" algn="l">
              <a:lnSpc>
                <a:spcPct val="100000"/>
              </a:lnSpc>
              <a:spcBef>
                <a:spcPts val="2100"/>
              </a:spcBef>
              <a:spcAft>
                <a:spcPts val="0"/>
              </a:spcAft>
              <a:buSzPts val="1900"/>
              <a:buChar char="○"/>
              <a:defRPr/>
            </a:lvl8pPr>
            <a:lvl9pPr indent="-349250" lvl="8" marL="4114800" rtl="0" algn="l">
              <a:lnSpc>
                <a:spcPct val="100000"/>
              </a:lnSpc>
              <a:spcBef>
                <a:spcPts val="2100"/>
              </a:spcBef>
              <a:spcAft>
                <a:spcPts val="2100"/>
              </a:spcAft>
              <a:buSzPts val="1900"/>
              <a:buChar char="■"/>
              <a:defRPr/>
            </a:lvl9pPr>
          </a:lstStyle>
          <a:p/>
        </p:txBody>
      </p:sp>
      <p:sp>
        <p:nvSpPr>
          <p:cNvPr id="58" name="Google Shape;58;p33"/>
          <p:cNvSpPr txBox="1"/>
          <p:nvPr>
            <p:ph idx="6" type="subTitle"/>
          </p:nvPr>
        </p:nvSpPr>
        <p:spPr>
          <a:xfrm>
            <a:off x="5045864" y="2385333"/>
            <a:ext cx="2179500" cy="622500"/>
          </a:xfrm>
          <a:prstGeom prst="rect">
            <a:avLst/>
          </a:prstGeom>
          <a:noFill/>
          <a:ln>
            <a:noFill/>
          </a:ln>
        </p:spPr>
        <p:txBody>
          <a:bodyPr anchorCtr="0" anchor="ctr" bIns="121900" lIns="121900" spcFirstLastPara="1" rIns="121900" wrap="square" tIns="121900">
            <a:noAutofit/>
          </a:bodyPr>
          <a:lstStyle>
            <a:lvl1pPr lvl="0" rtl="0" algn="ctr">
              <a:lnSpc>
                <a:spcPct val="100000"/>
              </a:lnSpc>
              <a:spcBef>
                <a:spcPts val="0"/>
              </a:spcBef>
              <a:spcAft>
                <a:spcPts val="0"/>
              </a:spcAft>
              <a:buSzPts val="3200"/>
              <a:buNone/>
              <a:defRPr b="1" sz="3200">
                <a:solidFill>
                  <a:schemeClr val="lt2"/>
                </a:solidFill>
              </a:defRPr>
            </a:lvl1pPr>
            <a:lvl2pPr lvl="1" rtl="0" algn="ctr">
              <a:lnSpc>
                <a:spcPct val="100000"/>
              </a:lnSpc>
              <a:spcBef>
                <a:spcPts val="2100"/>
              </a:spcBef>
              <a:spcAft>
                <a:spcPts val="0"/>
              </a:spcAft>
              <a:buSzPts val="3200"/>
              <a:buNone/>
              <a:defRPr b="1" sz="3200">
                <a:solidFill>
                  <a:schemeClr val="lt2"/>
                </a:solidFill>
              </a:defRPr>
            </a:lvl2pPr>
            <a:lvl3pPr lvl="2" rtl="0" algn="ctr">
              <a:lnSpc>
                <a:spcPct val="100000"/>
              </a:lnSpc>
              <a:spcBef>
                <a:spcPts val="2100"/>
              </a:spcBef>
              <a:spcAft>
                <a:spcPts val="0"/>
              </a:spcAft>
              <a:buSzPts val="3200"/>
              <a:buNone/>
              <a:defRPr b="1" sz="3200">
                <a:solidFill>
                  <a:schemeClr val="lt2"/>
                </a:solidFill>
              </a:defRPr>
            </a:lvl3pPr>
            <a:lvl4pPr lvl="3" rtl="0" algn="ctr">
              <a:lnSpc>
                <a:spcPct val="100000"/>
              </a:lnSpc>
              <a:spcBef>
                <a:spcPts val="2100"/>
              </a:spcBef>
              <a:spcAft>
                <a:spcPts val="0"/>
              </a:spcAft>
              <a:buSzPts val="3200"/>
              <a:buNone/>
              <a:defRPr b="1" sz="3200">
                <a:solidFill>
                  <a:schemeClr val="lt2"/>
                </a:solidFill>
              </a:defRPr>
            </a:lvl4pPr>
            <a:lvl5pPr lvl="4" rtl="0" algn="ctr">
              <a:lnSpc>
                <a:spcPct val="100000"/>
              </a:lnSpc>
              <a:spcBef>
                <a:spcPts val="2100"/>
              </a:spcBef>
              <a:spcAft>
                <a:spcPts val="0"/>
              </a:spcAft>
              <a:buSzPts val="3200"/>
              <a:buNone/>
              <a:defRPr b="1" sz="3200">
                <a:solidFill>
                  <a:schemeClr val="lt2"/>
                </a:solidFill>
              </a:defRPr>
            </a:lvl5pPr>
            <a:lvl6pPr lvl="5" rtl="0" algn="ctr">
              <a:lnSpc>
                <a:spcPct val="100000"/>
              </a:lnSpc>
              <a:spcBef>
                <a:spcPts val="2100"/>
              </a:spcBef>
              <a:spcAft>
                <a:spcPts val="0"/>
              </a:spcAft>
              <a:buSzPts val="3200"/>
              <a:buNone/>
              <a:defRPr b="1" sz="3200">
                <a:solidFill>
                  <a:schemeClr val="lt2"/>
                </a:solidFill>
              </a:defRPr>
            </a:lvl6pPr>
            <a:lvl7pPr lvl="6" rtl="0" algn="ctr">
              <a:lnSpc>
                <a:spcPct val="100000"/>
              </a:lnSpc>
              <a:spcBef>
                <a:spcPts val="2100"/>
              </a:spcBef>
              <a:spcAft>
                <a:spcPts val="0"/>
              </a:spcAft>
              <a:buSzPts val="3200"/>
              <a:buNone/>
              <a:defRPr b="1" sz="3200">
                <a:solidFill>
                  <a:schemeClr val="lt2"/>
                </a:solidFill>
              </a:defRPr>
            </a:lvl7pPr>
            <a:lvl8pPr lvl="7" rtl="0" algn="ctr">
              <a:lnSpc>
                <a:spcPct val="100000"/>
              </a:lnSpc>
              <a:spcBef>
                <a:spcPts val="2100"/>
              </a:spcBef>
              <a:spcAft>
                <a:spcPts val="0"/>
              </a:spcAft>
              <a:buSzPts val="3200"/>
              <a:buNone/>
              <a:defRPr b="1" sz="3200">
                <a:solidFill>
                  <a:schemeClr val="lt2"/>
                </a:solidFill>
              </a:defRPr>
            </a:lvl8pPr>
            <a:lvl9pPr lvl="8" rtl="0" algn="ctr">
              <a:lnSpc>
                <a:spcPct val="100000"/>
              </a:lnSpc>
              <a:spcBef>
                <a:spcPts val="2100"/>
              </a:spcBef>
              <a:spcAft>
                <a:spcPts val="2100"/>
              </a:spcAft>
              <a:buSzPts val="3200"/>
              <a:buNone/>
              <a:defRPr b="1" sz="3200">
                <a:solidFill>
                  <a:schemeClr val="lt2"/>
                </a:solidFill>
              </a:defRPr>
            </a:lvl9pPr>
          </a:lstStyle>
          <a:p/>
        </p:txBody>
      </p:sp>
      <p:sp>
        <p:nvSpPr>
          <p:cNvPr id="59" name="Google Shape;59;p33"/>
          <p:cNvSpPr txBox="1"/>
          <p:nvPr>
            <p:ph idx="7" type="body"/>
          </p:nvPr>
        </p:nvSpPr>
        <p:spPr>
          <a:xfrm>
            <a:off x="7364428" y="3107809"/>
            <a:ext cx="2179500" cy="3216000"/>
          </a:xfrm>
          <a:prstGeom prst="rect">
            <a:avLst/>
          </a:prstGeom>
          <a:noFill/>
          <a:ln>
            <a:noFill/>
          </a:ln>
        </p:spPr>
        <p:txBody>
          <a:bodyPr anchorCtr="0" anchor="t" bIns="121900" lIns="121900" spcFirstLastPara="1" rIns="121900" wrap="square" tIns="121900">
            <a:noAutofit/>
          </a:bodyPr>
          <a:lstStyle>
            <a:lvl1pPr indent="-349250" lvl="0" marL="457200" rtl="0" algn="l">
              <a:lnSpc>
                <a:spcPct val="100000"/>
              </a:lnSpc>
              <a:spcBef>
                <a:spcPts val="0"/>
              </a:spcBef>
              <a:spcAft>
                <a:spcPts val="0"/>
              </a:spcAft>
              <a:buSzPts val="1900"/>
              <a:buChar char="●"/>
              <a:defRPr sz="1900"/>
            </a:lvl1pPr>
            <a:lvl2pPr indent="-349250" lvl="1" marL="914400" rtl="0" algn="l">
              <a:lnSpc>
                <a:spcPct val="100000"/>
              </a:lnSpc>
              <a:spcBef>
                <a:spcPts val="2100"/>
              </a:spcBef>
              <a:spcAft>
                <a:spcPts val="0"/>
              </a:spcAft>
              <a:buSzPts val="1900"/>
              <a:buChar char="○"/>
              <a:defRPr/>
            </a:lvl2pPr>
            <a:lvl3pPr indent="-349250" lvl="2" marL="1371600" rtl="0" algn="l">
              <a:lnSpc>
                <a:spcPct val="100000"/>
              </a:lnSpc>
              <a:spcBef>
                <a:spcPts val="2100"/>
              </a:spcBef>
              <a:spcAft>
                <a:spcPts val="0"/>
              </a:spcAft>
              <a:buSzPts val="1900"/>
              <a:buChar char="■"/>
              <a:defRPr/>
            </a:lvl3pPr>
            <a:lvl4pPr indent="-349250" lvl="3" marL="1828800" rtl="0" algn="l">
              <a:lnSpc>
                <a:spcPct val="100000"/>
              </a:lnSpc>
              <a:spcBef>
                <a:spcPts val="2100"/>
              </a:spcBef>
              <a:spcAft>
                <a:spcPts val="0"/>
              </a:spcAft>
              <a:buSzPts val="1900"/>
              <a:buChar char="●"/>
              <a:defRPr/>
            </a:lvl4pPr>
            <a:lvl5pPr indent="-349250" lvl="4" marL="2286000" rtl="0" algn="l">
              <a:lnSpc>
                <a:spcPct val="100000"/>
              </a:lnSpc>
              <a:spcBef>
                <a:spcPts val="2100"/>
              </a:spcBef>
              <a:spcAft>
                <a:spcPts val="0"/>
              </a:spcAft>
              <a:buSzPts val="1900"/>
              <a:buChar char="○"/>
              <a:defRPr/>
            </a:lvl5pPr>
            <a:lvl6pPr indent="-349250" lvl="5" marL="2743200" rtl="0" algn="l">
              <a:lnSpc>
                <a:spcPct val="100000"/>
              </a:lnSpc>
              <a:spcBef>
                <a:spcPts val="2100"/>
              </a:spcBef>
              <a:spcAft>
                <a:spcPts val="0"/>
              </a:spcAft>
              <a:buSzPts val="1900"/>
              <a:buChar char="■"/>
              <a:defRPr/>
            </a:lvl6pPr>
            <a:lvl7pPr indent="-349250" lvl="6" marL="3200400" rtl="0" algn="l">
              <a:lnSpc>
                <a:spcPct val="100000"/>
              </a:lnSpc>
              <a:spcBef>
                <a:spcPts val="2100"/>
              </a:spcBef>
              <a:spcAft>
                <a:spcPts val="0"/>
              </a:spcAft>
              <a:buSzPts val="1900"/>
              <a:buChar char="●"/>
              <a:defRPr/>
            </a:lvl7pPr>
            <a:lvl8pPr indent="-349250" lvl="7" marL="3657600" rtl="0" algn="l">
              <a:lnSpc>
                <a:spcPct val="100000"/>
              </a:lnSpc>
              <a:spcBef>
                <a:spcPts val="2100"/>
              </a:spcBef>
              <a:spcAft>
                <a:spcPts val="0"/>
              </a:spcAft>
              <a:buSzPts val="1900"/>
              <a:buChar char="○"/>
              <a:defRPr/>
            </a:lvl8pPr>
            <a:lvl9pPr indent="-349250" lvl="8" marL="4114800" rtl="0" algn="l">
              <a:lnSpc>
                <a:spcPct val="100000"/>
              </a:lnSpc>
              <a:spcBef>
                <a:spcPts val="2100"/>
              </a:spcBef>
              <a:spcAft>
                <a:spcPts val="2100"/>
              </a:spcAft>
              <a:buSzPts val="1900"/>
              <a:buChar char="■"/>
              <a:defRPr/>
            </a:lvl9pPr>
          </a:lstStyle>
          <a:p/>
        </p:txBody>
      </p:sp>
      <p:sp>
        <p:nvSpPr>
          <p:cNvPr id="60" name="Google Shape;60;p33"/>
          <p:cNvSpPr txBox="1"/>
          <p:nvPr>
            <p:ph idx="8" type="subTitle"/>
          </p:nvPr>
        </p:nvSpPr>
        <p:spPr>
          <a:xfrm>
            <a:off x="7364428" y="2385333"/>
            <a:ext cx="2179500" cy="622500"/>
          </a:xfrm>
          <a:prstGeom prst="rect">
            <a:avLst/>
          </a:prstGeom>
          <a:noFill/>
          <a:ln>
            <a:noFill/>
          </a:ln>
        </p:spPr>
        <p:txBody>
          <a:bodyPr anchorCtr="0" anchor="ctr" bIns="121900" lIns="121900" spcFirstLastPara="1" rIns="121900" wrap="square" tIns="121900">
            <a:noAutofit/>
          </a:bodyPr>
          <a:lstStyle>
            <a:lvl1pPr lvl="0" rtl="0" algn="ctr">
              <a:lnSpc>
                <a:spcPct val="100000"/>
              </a:lnSpc>
              <a:spcBef>
                <a:spcPts val="0"/>
              </a:spcBef>
              <a:spcAft>
                <a:spcPts val="0"/>
              </a:spcAft>
              <a:buSzPts val="3200"/>
              <a:buNone/>
              <a:defRPr b="1" sz="3200">
                <a:solidFill>
                  <a:schemeClr val="lt2"/>
                </a:solidFill>
              </a:defRPr>
            </a:lvl1pPr>
            <a:lvl2pPr lvl="1" rtl="0" algn="ctr">
              <a:lnSpc>
                <a:spcPct val="100000"/>
              </a:lnSpc>
              <a:spcBef>
                <a:spcPts val="2100"/>
              </a:spcBef>
              <a:spcAft>
                <a:spcPts val="0"/>
              </a:spcAft>
              <a:buSzPts val="3200"/>
              <a:buNone/>
              <a:defRPr b="1" sz="3200">
                <a:solidFill>
                  <a:schemeClr val="lt2"/>
                </a:solidFill>
              </a:defRPr>
            </a:lvl2pPr>
            <a:lvl3pPr lvl="2" rtl="0" algn="ctr">
              <a:lnSpc>
                <a:spcPct val="100000"/>
              </a:lnSpc>
              <a:spcBef>
                <a:spcPts val="2100"/>
              </a:spcBef>
              <a:spcAft>
                <a:spcPts val="0"/>
              </a:spcAft>
              <a:buSzPts val="3200"/>
              <a:buNone/>
              <a:defRPr b="1" sz="3200">
                <a:solidFill>
                  <a:schemeClr val="lt2"/>
                </a:solidFill>
              </a:defRPr>
            </a:lvl3pPr>
            <a:lvl4pPr lvl="3" rtl="0" algn="ctr">
              <a:lnSpc>
                <a:spcPct val="100000"/>
              </a:lnSpc>
              <a:spcBef>
                <a:spcPts val="2100"/>
              </a:spcBef>
              <a:spcAft>
                <a:spcPts val="0"/>
              </a:spcAft>
              <a:buSzPts val="3200"/>
              <a:buNone/>
              <a:defRPr b="1" sz="3200">
                <a:solidFill>
                  <a:schemeClr val="lt2"/>
                </a:solidFill>
              </a:defRPr>
            </a:lvl4pPr>
            <a:lvl5pPr lvl="4" rtl="0" algn="ctr">
              <a:lnSpc>
                <a:spcPct val="100000"/>
              </a:lnSpc>
              <a:spcBef>
                <a:spcPts val="2100"/>
              </a:spcBef>
              <a:spcAft>
                <a:spcPts val="0"/>
              </a:spcAft>
              <a:buSzPts val="3200"/>
              <a:buNone/>
              <a:defRPr b="1" sz="3200">
                <a:solidFill>
                  <a:schemeClr val="lt2"/>
                </a:solidFill>
              </a:defRPr>
            </a:lvl5pPr>
            <a:lvl6pPr lvl="5" rtl="0" algn="ctr">
              <a:lnSpc>
                <a:spcPct val="100000"/>
              </a:lnSpc>
              <a:spcBef>
                <a:spcPts val="2100"/>
              </a:spcBef>
              <a:spcAft>
                <a:spcPts val="0"/>
              </a:spcAft>
              <a:buSzPts val="3200"/>
              <a:buNone/>
              <a:defRPr b="1" sz="3200">
                <a:solidFill>
                  <a:schemeClr val="lt2"/>
                </a:solidFill>
              </a:defRPr>
            </a:lvl6pPr>
            <a:lvl7pPr lvl="6" rtl="0" algn="ctr">
              <a:lnSpc>
                <a:spcPct val="100000"/>
              </a:lnSpc>
              <a:spcBef>
                <a:spcPts val="2100"/>
              </a:spcBef>
              <a:spcAft>
                <a:spcPts val="0"/>
              </a:spcAft>
              <a:buSzPts val="3200"/>
              <a:buNone/>
              <a:defRPr b="1" sz="3200">
                <a:solidFill>
                  <a:schemeClr val="lt2"/>
                </a:solidFill>
              </a:defRPr>
            </a:lvl7pPr>
            <a:lvl8pPr lvl="7" rtl="0" algn="ctr">
              <a:lnSpc>
                <a:spcPct val="100000"/>
              </a:lnSpc>
              <a:spcBef>
                <a:spcPts val="2100"/>
              </a:spcBef>
              <a:spcAft>
                <a:spcPts val="0"/>
              </a:spcAft>
              <a:buSzPts val="3200"/>
              <a:buNone/>
              <a:defRPr b="1" sz="3200">
                <a:solidFill>
                  <a:schemeClr val="lt2"/>
                </a:solidFill>
              </a:defRPr>
            </a:lvl8pPr>
            <a:lvl9pPr lvl="8" rtl="0" algn="ctr">
              <a:lnSpc>
                <a:spcPct val="100000"/>
              </a:lnSpc>
              <a:spcBef>
                <a:spcPts val="2100"/>
              </a:spcBef>
              <a:spcAft>
                <a:spcPts val="2100"/>
              </a:spcAft>
              <a:buSzPts val="3200"/>
              <a:buNone/>
              <a:defRPr b="1" sz="3200">
                <a:solidFill>
                  <a:schemeClr val="lt2"/>
                </a:solidFill>
              </a:defRPr>
            </a:lvl9pPr>
          </a:lstStyle>
          <a:p/>
        </p:txBody>
      </p:sp>
      <p:sp>
        <p:nvSpPr>
          <p:cNvPr id="61" name="Google Shape;61;p33"/>
          <p:cNvSpPr txBox="1"/>
          <p:nvPr>
            <p:ph idx="9" type="body"/>
          </p:nvPr>
        </p:nvSpPr>
        <p:spPr>
          <a:xfrm>
            <a:off x="9682991" y="3107809"/>
            <a:ext cx="2179500" cy="3216000"/>
          </a:xfrm>
          <a:prstGeom prst="rect">
            <a:avLst/>
          </a:prstGeom>
          <a:noFill/>
          <a:ln>
            <a:noFill/>
          </a:ln>
        </p:spPr>
        <p:txBody>
          <a:bodyPr anchorCtr="0" anchor="t" bIns="121900" lIns="121900" spcFirstLastPara="1" rIns="121900" wrap="square" tIns="121900">
            <a:noAutofit/>
          </a:bodyPr>
          <a:lstStyle>
            <a:lvl1pPr indent="-349250" lvl="0" marL="457200" rtl="0" algn="l">
              <a:lnSpc>
                <a:spcPct val="100000"/>
              </a:lnSpc>
              <a:spcBef>
                <a:spcPts val="0"/>
              </a:spcBef>
              <a:spcAft>
                <a:spcPts val="0"/>
              </a:spcAft>
              <a:buSzPts val="1900"/>
              <a:buChar char="●"/>
              <a:defRPr sz="1900"/>
            </a:lvl1pPr>
            <a:lvl2pPr indent="-349250" lvl="1" marL="914400" rtl="0" algn="l">
              <a:lnSpc>
                <a:spcPct val="100000"/>
              </a:lnSpc>
              <a:spcBef>
                <a:spcPts val="2100"/>
              </a:spcBef>
              <a:spcAft>
                <a:spcPts val="0"/>
              </a:spcAft>
              <a:buSzPts val="1900"/>
              <a:buChar char="○"/>
              <a:defRPr/>
            </a:lvl2pPr>
            <a:lvl3pPr indent="-349250" lvl="2" marL="1371600" rtl="0" algn="l">
              <a:lnSpc>
                <a:spcPct val="100000"/>
              </a:lnSpc>
              <a:spcBef>
                <a:spcPts val="2100"/>
              </a:spcBef>
              <a:spcAft>
                <a:spcPts val="0"/>
              </a:spcAft>
              <a:buSzPts val="1900"/>
              <a:buChar char="■"/>
              <a:defRPr/>
            </a:lvl3pPr>
            <a:lvl4pPr indent="-349250" lvl="3" marL="1828800" rtl="0" algn="l">
              <a:lnSpc>
                <a:spcPct val="100000"/>
              </a:lnSpc>
              <a:spcBef>
                <a:spcPts val="2100"/>
              </a:spcBef>
              <a:spcAft>
                <a:spcPts val="0"/>
              </a:spcAft>
              <a:buSzPts val="1900"/>
              <a:buChar char="●"/>
              <a:defRPr/>
            </a:lvl4pPr>
            <a:lvl5pPr indent="-349250" lvl="4" marL="2286000" rtl="0" algn="l">
              <a:lnSpc>
                <a:spcPct val="100000"/>
              </a:lnSpc>
              <a:spcBef>
                <a:spcPts val="2100"/>
              </a:spcBef>
              <a:spcAft>
                <a:spcPts val="0"/>
              </a:spcAft>
              <a:buSzPts val="1900"/>
              <a:buChar char="○"/>
              <a:defRPr/>
            </a:lvl5pPr>
            <a:lvl6pPr indent="-349250" lvl="5" marL="2743200" rtl="0" algn="l">
              <a:lnSpc>
                <a:spcPct val="100000"/>
              </a:lnSpc>
              <a:spcBef>
                <a:spcPts val="2100"/>
              </a:spcBef>
              <a:spcAft>
                <a:spcPts val="0"/>
              </a:spcAft>
              <a:buSzPts val="1900"/>
              <a:buChar char="■"/>
              <a:defRPr/>
            </a:lvl6pPr>
            <a:lvl7pPr indent="-349250" lvl="6" marL="3200400" rtl="0" algn="l">
              <a:lnSpc>
                <a:spcPct val="100000"/>
              </a:lnSpc>
              <a:spcBef>
                <a:spcPts val="2100"/>
              </a:spcBef>
              <a:spcAft>
                <a:spcPts val="0"/>
              </a:spcAft>
              <a:buSzPts val="1900"/>
              <a:buChar char="●"/>
              <a:defRPr/>
            </a:lvl7pPr>
            <a:lvl8pPr indent="-349250" lvl="7" marL="3657600" rtl="0" algn="l">
              <a:lnSpc>
                <a:spcPct val="100000"/>
              </a:lnSpc>
              <a:spcBef>
                <a:spcPts val="2100"/>
              </a:spcBef>
              <a:spcAft>
                <a:spcPts val="0"/>
              </a:spcAft>
              <a:buSzPts val="1900"/>
              <a:buChar char="○"/>
              <a:defRPr/>
            </a:lvl8pPr>
            <a:lvl9pPr indent="-349250" lvl="8" marL="4114800" rtl="0" algn="l">
              <a:lnSpc>
                <a:spcPct val="100000"/>
              </a:lnSpc>
              <a:spcBef>
                <a:spcPts val="2100"/>
              </a:spcBef>
              <a:spcAft>
                <a:spcPts val="2100"/>
              </a:spcAft>
              <a:buSzPts val="1900"/>
              <a:buChar char="■"/>
              <a:defRPr/>
            </a:lvl9pPr>
          </a:lstStyle>
          <a:p/>
        </p:txBody>
      </p:sp>
      <p:sp>
        <p:nvSpPr>
          <p:cNvPr id="62" name="Google Shape;62;p33"/>
          <p:cNvSpPr txBox="1"/>
          <p:nvPr>
            <p:ph idx="13" type="subTitle"/>
          </p:nvPr>
        </p:nvSpPr>
        <p:spPr>
          <a:xfrm>
            <a:off x="9682991" y="2385333"/>
            <a:ext cx="2179500" cy="622500"/>
          </a:xfrm>
          <a:prstGeom prst="rect">
            <a:avLst/>
          </a:prstGeom>
          <a:noFill/>
          <a:ln>
            <a:noFill/>
          </a:ln>
        </p:spPr>
        <p:txBody>
          <a:bodyPr anchorCtr="0" anchor="ctr" bIns="121900" lIns="121900" spcFirstLastPara="1" rIns="121900" wrap="square" tIns="121900">
            <a:noAutofit/>
          </a:bodyPr>
          <a:lstStyle>
            <a:lvl1pPr lvl="0" rtl="0" algn="ctr">
              <a:lnSpc>
                <a:spcPct val="100000"/>
              </a:lnSpc>
              <a:spcBef>
                <a:spcPts val="0"/>
              </a:spcBef>
              <a:spcAft>
                <a:spcPts val="0"/>
              </a:spcAft>
              <a:buSzPts val="3200"/>
              <a:buNone/>
              <a:defRPr b="1" sz="3200">
                <a:solidFill>
                  <a:schemeClr val="lt2"/>
                </a:solidFill>
              </a:defRPr>
            </a:lvl1pPr>
            <a:lvl2pPr lvl="1" rtl="0" algn="ctr">
              <a:lnSpc>
                <a:spcPct val="100000"/>
              </a:lnSpc>
              <a:spcBef>
                <a:spcPts val="2100"/>
              </a:spcBef>
              <a:spcAft>
                <a:spcPts val="0"/>
              </a:spcAft>
              <a:buSzPts val="3200"/>
              <a:buNone/>
              <a:defRPr b="1" sz="3200">
                <a:solidFill>
                  <a:schemeClr val="lt2"/>
                </a:solidFill>
              </a:defRPr>
            </a:lvl2pPr>
            <a:lvl3pPr lvl="2" rtl="0" algn="ctr">
              <a:lnSpc>
                <a:spcPct val="100000"/>
              </a:lnSpc>
              <a:spcBef>
                <a:spcPts val="2100"/>
              </a:spcBef>
              <a:spcAft>
                <a:spcPts val="0"/>
              </a:spcAft>
              <a:buSzPts val="3200"/>
              <a:buNone/>
              <a:defRPr b="1" sz="3200">
                <a:solidFill>
                  <a:schemeClr val="lt2"/>
                </a:solidFill>
              </a:defRPr>
            </a:lvl3pPr>
            <a:lvl4pPr lvl="3" rtl="0" algn="ctr">
              <a:lnSpc>
                <a:spcPct val="100000"/>
              </a:lnSpc>
              <a:spcBef>
                <a:spcPts val="2100"/>
              </a:spcBef>
              <a:spcAft>
                <a:spcPts val="0"/>
              </a:spcAft>
              <a:buSzPts val="3200"/>
              <a:buNone/>
              <a:defRPr b="1" sz="3200">
                <a:solidFill>
                  <a:schemeClr val="lt2"/>
                </a:solidFill>
              </a:defRPr>
            </a:lvl4pPr>
            <a:lvl5pPr lvl="4" rtl="0" algn="ctr">
              <a:lnSpc>
                <a:spcPct val="100000"/>
              </a:lnSpc>
              <a:spcBef>
                <a:spcPts val="2100"/>
              </a:spcBef>
              <a:spcAft>
                <a:spcPts val="0"/>
              </a:spcAft>
              <a:buSzPts val="3200"/>
              <a:buNone/>
              <a:defRPr b="1" sz="3200">
                <a:solidFill>
                  <a:schemeClr val="lt2"/>
                </a:solidFill>
              </a:defRPr>
            </a:lvl5pPr>
            <a:lvl6pPr lvl="5" rtl="0" algn="ctr">
              <a:lnSpc>
                <a:spcPct val="100000"/>
              </a:lnSpc>
              <a:spcBef>
                <a:spcPts val="2100"/>
              </a:spcBef>
              <a:spcAft>
                <a:spcPts val="0"/>
              </a:spcAft>
              <a:buSzPts val="3200"/>
              <a:buNone/>
              <a:defRPr b="1" sz="3200">
                <a:solidFill>
                  <a:schemeClr val="lt2"/>
                </a:solidFill>
              </a:defRPr>
            </a:lvl6pPr>
            <a:lvl7pPr lvl="6" rtl="0" algn="ctr">
              <a:lnSpc>
                <a:spcPct val="100000"/>
              </a:lnSpc>
              <a:spcBef>
                <a:spcPts val="2100"/>
              </a:spcBef>
              <a:spcAft>
                <a:spcPts val="0"/>
              </a:spcAft>
              <a:buSzPts val="3200"/>
              <a:buNone/>
              <a:defRPr b="1" sz="3200">
                <a:solidFill>
                  <a:schemeClr val="lt2"/>
                </a:solidFill>
              </a:defRPr>
            </a:lvl7pPr>
            <a:lvl8pPr lvl="7" rtl="0" algn="ctr">
              <a:lnSpc>
                <a:spcPct val="100000"/>
              </a:lnSpc>
              <a:spcBef>
                <a:spcPts val="2100"/>
              </a:spcBef>
              <a:spcAft>
                <a:spcPts val="0"/>
              </a:spcAft>
              <a:buSzPts val="3200"/>
              <a:buNone/>
              <a:defRPr b="1" sz="3200">
                <a:solidFill>
                  <a:schemeClr val="lt2"/>
                </a:solidFill>
              </a:defRPr>
            </a:lvl8pPr>
            <a:lvl9pPr lvl="8" rtl="0" algn="ctr">
              <a:lnSpc>
                <a:spcPct val="100000"/>
              </a:lnSpc>
              <a:spcBef>
                <a:spcPts val="2100"/>
              </a:spcBef>
              <a:spcAft>
                <a:spcPts val="2100"/>
              </a:spcAft>
              <a:buSzPts val="3200"/>
              <a:buNone/>
              <a:defRPr b="1" sz="3200">
                <a:solidFill>
                  <a:schemeClr val="lt2"/>
                </a:solidFill>
              </a:defRPr>
            </a:lvl9pPr>
          </a:lstStyle>
          <a:p/>
        </p:txBody>
      </p:sp>
      <p:sp>
        <p:nvSpPr>
          <p:cNvPr id="63" name="Google Shape;63;p3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Clr>
                <a:schemeClr val="dk1"/>
              </a:buClr>
              <a:buSzPts val="4800"/>
              <a:buFont typeface="Century Gothic"/>
              <a:buNone/>
              <a:defRPr sz="4800">
                <a:solidFill>
                  <a:schemeClr val="dk1"/>
                </a:solidFill>
              </a:defRPr>
            </a:lvl1pPr>
            <a:lvl2pPr lvl="1" rtl="0" algn="l">
              <a:lnSpc>
                <a:spcPct val="100000"/>
              </a:lnSpc>
              <a:spcBef>
                <a:spcPts val="0"/>
              </a:spcBef>
              <a:spcAft>
                <a:spcPts val="0"/>
              </a:spcAft>
              <a:buClr>
                <a:schemeClr val="dk1"/>
              </a:buClr>
              <a:buSzPts val="4800"/>
              <a:buNone/>
              <a:defRPr sz="4800">
                <a:solidFill>
                  <a:schemeClr val="dk1"/>
                </a:solidFill>
              </a:defRPr>
            </a:lvl2pPr>
            <a:lvl3pPr lvl="2" rtl="0" algn="l">
              <a:lnSpc>
                <a:spcPct val="100000"/>
              </a:lnSpc>
              <a:spcBef>
                <a:spcPts val="0"/>
              </a:spcBef>
              <a:spcAft>
                <a:spcPts val="0"/>
              </a:spcAft>
              <a:buClr>
                <a:schemeClr val="dk1"/>
              </a:buClr>
              <a:buSzPts val="4800"/>
              <a:buNone/>
              <a:defRPr sz="4800">
                <a:solidFill>
                  <a:schemeClr val="dk1"/>
                </a:solidFill>
              </a:defRPr>
            </a:lvl3pPr>
            <a:lvl4pPr lvl="3" rtl="0" algn="l">
              <a:lnSpc>
                <a:spcPct val="100000"/>
              </a:lnSpc>
              <a:spcBef>
                <a:spcPts val="0"/>
              </a:spcBef>
              <a:spcAft>
                <a:spcPts val="0"/>
              </a:spcAft>
              <a:buClr>
                <a:schemeClr val="dk1"/>
              </a:buClr>
              <a:buSzPts val="4800"/>
              <a:buNone/>
              <a:defRPr sz="4800">
                <a:solidFill>
                  <a:schemeClr val="dk1"/>
                </a:solidFill>
              </a:defRPr>
            </a:lvl4pPr>
            <a:lvl5pPr lvl="4" rtl="0" algn="l">
              <a:lnSpc>
                <a:spcPct val="100000"/>
              </a:lnSpc>
              <a:spcBef>
                <a:spcPts val="0"/>
              </a:spcBef>
              <a:spcAft>
                <a:spcPts val="0"/>
              </a:spcAft>
              <a:buClr>
                <a:schemeClr val="dk1"/>
              </a:buClr>
              <a:buSzPts val="4800"/>
              <a:buNone/>
              <a:defRPr sz="4800">
                <a:solidFill>
                  <a:schemeClr val="dk1"/>
                </a:solidFill>
              </a:defRPr>
            </a:lvl5pPr>
            <a:lvl6pPr lvl="5" rtl="0" algn="l">
              <a:lnSpc>
                <a:spcPct val="100000"/>
              </a:lnSpc>
              <a:spcBef>
                <a:spcPts val="0"/>
              </a:spcBef>
              <a:spcAft>
                <a:spcPts val="0"/>
              </a:spcAft>
              <a:buClr>
                <a:schemeClr val="dk1"/>
              </a:buClr>
              <a:buSzPts val="4800"/>
              <a:buNone/>
              <a:defRPr sz="4800">
                <a:solidFill>
                  <a:schemeClr val="dk1"/>
                </a:solidFill>
              </a:defRPr>
            </a:lvl6pPr>
            <a:lvl7pPr lvl="6" rtl="0" algn="l">
              <a:lnSpc>
                <a:spcPct val="100000"/>
              </a:lnSpc>
              <a:spcBef>
                <a:spcPts val="0"/>
              </a:spcBef>
              <a:spcAft>
                <a:spcPts val="0"/>
              </a:spcAft>
              <a:buClr>
                <a:schemeClr val="dk1"/>
              </a:buClr>
              <a:buSzPts val="4800"/>
              <a:buNone/>
              <a:defRPr sz="4800">
                <a:solidFill>
                  <a:schemeClr val="dk1"/>
                </a:solidFill>
              </a:defRPr>
            </a:lvl7pPr>
            <a:lvl8pPr lvl="7" rtl="0" algn="l">
              <a:lnSpc>
                <a:spcPct val="100000"/>
              </a:lnSpc>
              <a:spcBef>
                <a:spcPts val="0"/>
              </a:spcBef>
              <a:spcAft>
                <a:spcPts val="0"/>
              </a:spcAft>
              <a:buClr>
                <a:schemeClr val="dk1"/>
              </a:buClr>
              <a:buSzPts val="4800"/>
              <a:buNone/>
              <a:defRPr sz="4800">
                <a:solidFill>
                  <a:schemeClr val="dk1"/>
                </a:solidFill>
              </a:defRPr>
            </a:lvl8pPr>
            <a:lvl9pPr lvl="8" rtl="0" algn="l">
              <a:lnSpc>
                <a:spcPct val="100000"/>
              </a:lnSpc>
              <a:spcBef>
                <a:spcPts val="0"/>
              </a:spcBef>
              <a:spcAft>
                <a:spcPts val="0"/>
              </a:spcAft>
              <a:buClr>
                <a:schemeClr val="dk1"/>
              </a:buClr>
              <a:buSzPts val="4800"/>
              <a:buNone/>
              <a:defRPr sz="4800">
                <a:solidFill>
                  <a:schemeClr val="dk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4" name="Shape 64"/>
        <p:cNvGrpSpPr/>
        <p:nvPr/>
      </p:nvGrpSpPr>
      <p:grpSpPr>
        <a:xfrm>
          <a:off x="0" y="0"/>
          <a:ext cx="0" cy="0"/>
          <a:chOff x="0" y="0"/>
          <a:chExt cx="0" cy="0"/>
        </a:xfrm>
      </p:grpSpPr>
      <p:sp>
        <p:nvSpPr>
          <p:cNvPr id="65" name="Google Shape;65;p37"/>
          <p:cNvSpPr txBox="1"/>
          <p:nvPr>
            <p:ph type="ctrTitle"/>
          </p:nvPr>
        </p:nvSpPr>
        <p:spPr>
          <a:xfrm>
            <a:off x="1751012" y="609601"/>
            <a:ext cx="8676300" cy="3200400"/>
          </a:xfrm>
          <a:prstGeom prst="rect">
            <a:avLst/>
          </a:prstGeom>
          <a:noFill/>
          <a:ln>
            <a:noFill/>
          </a:ln>
        </p:spPr>
        <p:txBody>
          <a:bodyPr anchorCtr="0" anchor="b" bIns="45700" lIns="91425" spcFirstLastPara="1" rIns="91425" wrap="square" tIns="45700">
            <a:normAutofit/>
          </a:bodyPr>
          <a:lstStyle>
            <a:lvl1pPr lvl="0" rtl="0" algn="ctr">
              <a:lnSpc>
                <a:spcPct val="100000"/>
              </a:lnSpc>
              <a:spcBef>
                <a:spcPts val="0"/>
              </a:spcBef>
              <a:spcAft>
                <a:spcPts val="0"/>
              </a:spcAft>
              <a:buClr>
                <a:schemeClr val="accent1"/>
              </a:buClr>
              <a:buSzPts val="4800"/>
              <a:buFont typeface="Century Gothic"/>
              <a:buNone/>
              <a:defRPr sz="48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6" name="Google Shape;66;p37"/>
          <p:cNvSpPr txBox="1"/>
          <p:nvPr>
            <p:ph idx="1" type="subTitle"/>
          </p:nvPr>
        </p:nvSpPr>
        <p:spPr>
          <a:xfrm>
            <a:off x="1751012" y="3886200"/>
            <a:ext cx="8676300" cy="1905000"/>
          </a:xfrm>
          <a:prstGeom prst="rect">
            <a:avLst/>
          </a:prstGeom>
          <a:noFill/>
          <a:ln>
            <a:noFill/>
          </a:ln>
        </p:spPr>
        <p:txBody>
          <a:bodyPr anchorCtr="0" anchor="t" bIns="45700" lIns="91425" spcFirstLastPara="1" rIns="91425" wrap="square" tIns="45700">
            <a:normAutofit/>
          </a:bodyPr>
          <a:lstStyle>
            <a:lvl1pPr lvl="0" rtl="0" algn="ctr">
              <a:lnSpc>
                <a:spcPct val="100000"/>
              </a:lnSpc>
              <a:spcBef>
                <a:spcPts val="420"/>
              </a:spcBef>
              <a:spcAft>
                <a:spcPts val="0"/>
              </a:spcAft>
              <a:buSzPts val="2100"/>
              <a:buNone/>
              <a:defRPr sz="2100">
                <a:solidFill>
                  <a:schemeClr val="lt1"/>
                </a:solidFill>
              </a:defRPr>
            </a:lvl1pPr>
            <a:lvl2pPr lvl="1" rtl="0" algn="ctr">
              <a:lnSpc>
                <a:spcPct val="100000"/>
              </a:lnSpc>
              <a:spcBef>
                <a:spcPts val="600"/>
              </a:spcBef>
              <a:spcAft>
                <a:spcPts val="0"/>
              </a:spcAft>
              <a:buSzPts val="1800"/>
              <a:buNone/>
              <a:defRPr>
                <a:solidFill>
                  <a:schemeClr val="lt1"/>
                </a:solidFill>
              </a:defRPr>
            </a:lvl2pPr>
            <a:lvl3pPr lvl="2" rtl="0" algn="ctr">
              <a:lnSpc>
                <a:spcPct val="100000"/>
              </a:lnSpc>
              <a:spcBef>
                <a:spcPts val="600"/>
              </a:spcBef>
              <a:spcAft>
                <a:spcPts val="0"/>
              </a:spcAft>
              <a:buSzPts val="1600"/>
              <a:buNone/>
              <a:defRPr>
                <a:solidFill>
                  <a:schemeClr val="lt1"/>
                </a:solidFill>
              </a:defRPr>
            </a:lvl3pPr>
            <a:lvl4pPr lvl="3" rtl="0" algn="ctr">
              <a:lnSpc>
                <a:spcPct val="100000"/>
              </a:lnSpc>
              <a:spcBef>
                <a:spcPts val="600"/>
              </a:spcBef>
              <a:spcAft>
                <a:spcPts val="0"/>
              </a:spcAft>
              <a:buSzPts val="1400"/>
              <a:buNone/>
              <a:defRPr>
                <a:solidFill>
                  <a:schemeClr val="lt1"/>
                </a:solidFill>
              </a:defRPr>
            </a:lvl4pPr>
            <a:lvl5pPr lvl="4" rtl="0" algn="ctr">
              <a:lnSpc>
                <a:spcPct val="100000"/>
              </a:lnSpc>
              <a:spcBef>
                <a:spcPts val="600"/>
              </a:spcBef>
              <a:spcAft>
                <a:spcPts val="0"/>
              </a:spcAft>
              <a:buSzPts val="1400"/>
              <a:buNone/>
              <a:defRPr>
                <a:solidFill>
                  <a:schemeClr val="lt1"/>
                </a:solidFill>
              </a:defRPr>
            </a:lvl5pPr>
            <a:lvl6pPr lvl="5" rtl="0" algn="ctr">
              <a:lnSpc>
                <a:spcPct val="100000"/>
              </a:lnSpc>
              <a:spcBef>
                <a:spcPts val="600"/>
              </a:spcBef>
              <a:spcAft>
                <a:spcPts val="0"/>
              </a:spcAft>
              <a:buSzPts val="1200"/>
              <a:buNone/>
              <a:defRPr>
                <a:solidFill>
                  <a:schemeClr val="lt1"/>
                </a:solidFill>
              </a:defRPr>
            </a:lvl6pPr>
            <a:lvl7pPr lvl="6" rtl="0" algn="ctr">
              <a:lnSpc>
                <a:spcPct val="100000"/>
              </a:lnSpc>
              <a:spcBef>
                <a:spcPts val="600"/>
              </a:spcBef>
              <a:spcAft>
                <a:spcPts val="0"/>
              </a:spcAft>
              <a:buSzPts val="1200"/>
              <a:buNone/>
              <a:defRPr>
                <a:solidFill>
                  <a:schemeClr val="lt1"/>
                </a:solidFill>
              </a:defRPr>
            </a:lvl7pPr>
            <a:lvl8pPr lvl="7" rtl="0" algn="ctr">
              <a:lnSpc>
                <a:spcPct val="100000"/>
              </a:lnSpc>
              <a:spcBef>
                <a:spcPts val="600"/>
              </a:spcBef>
              <a:spcAft>
                <a:spcPts val="0"/>
              </a:spcAft>
              <a:buSzPts val="1200"/>
              <a:buNone/>
              <a:defRPr>
                <a:solidFill>
                  <a:schemeClr val="lt1"/>
                </a:solidFill>
              </a:defRPr>
            </a:lvl8pPr>
            <a:lvl9pPr lvl="8" rtl="0" algn="ctr">
              <a:lnSpc>
                <a:spcPct val="100000"/>
              </a:lnSpc>
              <a:spcBef>
                <a:spcPts val="600"/>
              </a:spcBef>
              <a:spcAft>
                <a:spcPts val="600"/>
              </a:spcAft>
              <a:buSzPts val="1200"/>
              <a:buNone/>
              <a:defRPr>
                <a:solidFill>
                  <a:schemeClr val="lt1"/>
                </a:solidFill>
              </a:defRPr>
            </a:lvl9pPr>
          </a:lstStyle>
          <a:p/>
        </p:txBody>
      </p:sp>
      <p:sp>
        <p:nvSpPr>
          <p:cNvPr id="67" name="Google Shape;67;p37"/>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8" name="Google Shape;68;p37"/>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9" name="Google Shape;69;p37"/>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 name="Shape 70"/>
        <p:cNvGrpSpPr/>
        <p:nvPr/>
      </p:nvGrpSpPr>
      <p:grpSpPr>
        <a:xfrm>
          <a:off x="0" y="0"/>
          <a:ext cx="0" cy="0"/>
          <a:chOff x="0" y="0"/>
          <a:chExt cx="0" cy="0"/>
        </a:xfrm>
      </p:grpSpPr>
      <p:sp>
        <p:nvSpPr>
          <p:cNvPr id="71" name="Google Shape;71;p38"/>
          <p:cNvSpPr txBox="1"/>
          <p:nvPr>
            <p:ph type="title"/>
          </p:nvPr>
        </p:nvSpPr>
        <p:spPr>
          <a:xfrm>
            <a:off x="1141413" y="609600"/>
            <a:ext cx="9906000" cy="1905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accent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2" name="Google Shape;72;p38"/>
          <p:cNvSpPr txBox="1"/>
          <p:nvPr>
            <p:ph idx="1" type="body"/>
          </p:nvPr>
        </p:nvSpPr>
        <p:spPr>
          <a:xfrm>
            <a:off x="1141413" y="2666999"/>
            <a:ext cx="9906000" cy="3124200"/>
          </a:xfrm>
          <a:prstGeom prst="rect">
            <a:avLst/>
          </a:prstGeom>
          <a:noFill/>
          <a:ln>
            <a:noFill/>
          </a:ln>
        </p:spPr>
        <p:txBody>
          <a:bodyPr anchorCtr="0" anchor="ctr" bIns="45700" lIns="91425" spcFirstLastPara="1" rIns="91425" wrap="square" tIns="45700">
            <a:normAutofit/>
          </a:bodyPr>
          <a:lstStyle>
            <a:lvl1pPr indent="-342900" lvl="0" marL="457200" rtl="0" algn="l">
              <a:lnSpc>
                <a:spcPct val="100000"/>
              </a:lnSpc>
              <a:spcBef>
                <a:spcPts val="360"/>
              </a:spcBef>
              <a:spcAft>
                <a:spcPts val="0"/>
              </a:spcAft>
              <a:buSzPts val="1800"/>
              <a:buChar char="•"/>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lnSpc>
                <a:spcPct val="100000"/>
              </a:lnSpc>
              <a:spcBef>
                <a:spcPts val="600"/>
              </a:spcBef>
              <a:spcAft>
                <a:spcPts val="0"/>
              </a:spcAft>
              <a:buSzPts val="1800"/>
              <a:buChar char="•"/>
              <a:defRPr/>
            </a:lvl4pPr>
            <a:lvl5pPr indent="-342900" lvl="4" marL="2286000" rtl="0" algn="l">
              <a:lnSpc>
                <a:spcPct val="100000"/>
              </a:lnSpc>
              <a:spcBef>
                <a:spcPts val="600"/>
              </a:spcBef>
              <a:spcAft>
                <a:spcPts val="0"/>
              </a:spcAft>
              <a:buSzPts val="1800"/>
              <a:buChar char="•"/>
              <a:defRPr/>
            </a:lvl5pPr>
            <a:lvl6pPr indent="-342900" lvl="5" marL="2743200" rtl="0" algn="l">
              <a:lnSpc>
                <a:spcPct val="100000"/>
              </a:lnSpc>
              <a:spcBef>
                <a:spcPts val="600"/>
              </a:spcBef>
              <a:spcAft>
                <a:spcPts val="0"/>
              </a:spcAft>
              <a:buSzPts val="1800"/>
              <a:buChar char="•"/>
              <a:defRPr/>
            </a:lvl6pPr>
            <a:lvl7pPr indent="-342900" lvl="6" marL="3200400" rtl="0" algn="l">
              <a:lnSpc>
                <a:spcPct val="100000"/>
              </a:lnSpc>
              <a:spcBef>
                <a:spcPts val="600"/>
              </a:spcBef>
              <a:spcAft>
                <a:spcPts val="0"/>
              </a:spcAft>
              <a:buSzPts val="1800"/>
              <a:buChar char="•"/>
              <a:defRPr/>
            </a:lvl7pPr>
            <a:lvl8pPr indent="-342900" lvl="7" marL="3657600" rtl="0" algn="l">
              <a:lnSpc>
                <a:spcPct val="100000"/>
              </a:lnSpc>
              <a:spcBef>
                <a:spcPts val="600"/>
              </a:spcBef>
              <a:spcAft>
                <a:spcPts val="0"/>
              </a:spcAft>
              <a:buSzPts val="1800"/>
              <a:buChar char="•"/>
              <a:defRPr/>
            </a:lvl8pPr>
            <a:lvl9pPr indent="-342900" lvl="8" marL="4114800" rtl="0" algn="l">
              <a:lnSpc>
                <a:spcPct val="100000"/>
              </a:lnSpc>
              <a:spcBef>
                <a:spcPts val="600"/>
              </a:spcBef>
              <a:spcAft>
                <a:spcPts val="600"/>
              </a:spcAft>
              <a:buSzPts val="1800"/>
              <a:buChar char="•"/>
              <a:defRPr/>
            </a:lvl9pPr>
          </a:lstStyle>
          <a:p/>
        </p:txBody>
      </p:sp>
      <p:sp>
        <p:nvSpPr>
          <p:cNvPr id="73" name="Google Shape;73;p38"/>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4" name="Google Shape;74;p38"/>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5" name="Google Shape;75;p38"/>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6" name="Shape 76"/>
        <p:cNvGrpSpPr/>
        <p:nvPr/>
      </p:nvGrpSpPr>
      <p:grpSpPr>
        <a:xfrm>
          <a:off x="0" y="0"/>
          <a:ext cx="0" cy="0"/>
          <a:chOff x="0" y="0"/>
          <a:chExt cx="0" cy="0"/>
        </a:xfrm>
      </p:grpSpPr>
      <p:sp>
        <p:nvSpPr>
          <p:cNvPr id="77" name="Google Shape;77;p39"/>
          <p:cNvSpPr txBox="1"/>
          <p:nvPr>
            <p:ph type="title"/>
          </p:nvPr>
        </p:nvSpPr>
        <p:spPr>
          <a:xfrm>
            <a:off x="1751013" y="3308581"/>
            <a:ext cx="8686800" cy="1468800"/>
          </a:xfrm>
          <a:prstGeom prst="rect">
            <a:avLst/>
          </a:prstGeom>
          <a:noFill/>
          <a:ln>
            <a:noFill/>
          </a:ln>
        </p:spPr>
        <p:txBody>
          <a:bodyPr anchorCtr="0" anchor="b" bIns="45700" lIns="91425" spcFirstLastPara="1" rIns="91425" wrap="square" tIns="45700">
            <a:normAutofit/>
          </a:bodyPr>
          <a:lstStyle>
            <a:lvl1pPr lvl="0" rtl="0" algn="r">
              <a:lnSpc>
                <a:spcPct val="100000"/>
              </a:lnSpc>
              <a:spcBef>
                <a:spcPts val="0"/>
              </a:spcBef>
              <a:spcAft>
                <a:spcPts val="0"/>
              </a:spcAft>
              <a:buClr>
                <a:schemeClr val="accent1"/>
              </a:buClr>
              <a:buSzPts val="4000"/>
              <a:buFont typeface="Century Gothic"/>
              <a:buNone/>
              <a:defRPr b="0" sz="4000" cap="none"/>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78" name="Google Shape;78;p39"/>
          <p:cNvSpPr txBox="1"/>
          <p:nvPr>
            <p:ph idx="1" type="body"/>
          </p:nvPr>
        </p:nvSpPr>
        <p:spPr>
          <a:xfrm>
            <a:off x="1751011" y="4777381"/>
            <a:ext cx="8686800" cy="860400"/>
          </a:xfrm>
          <a:prstGeom prst="rect">
            <a:avLst/>
          </a:prstGeom>
          <a:noFill/>
          <a:ln>
            <a:noFill/>
          </a:ln>
        </p:spPr>
        <p:txBody>
          <a:bodyPr anchorCtr="0" anchor="t" bIns="45700" lIns="91425" spcFirstLastPara="1" rIns="91425" wrap="square" tIns="45700">
            <a:normAutofit/>
          </a:bodyPr>
          <a:lstStyle>
            <a:lvl1pPr indent="-228600" lvl="0" marL="457200" rtl="0" algn="r">
              <a:lnSpc>
                <a:spcPct val="100000"/>
              </a:lnSpc>
              <a:spcBef>
                <a:spcPts val="400"/>
              </a:spcBef>
              <a:spcAft>
                <a:spcPts val="0"/>
              </a:spcAft>
              <a:buSzPts val="2000"/>
              <a:buNone/>
              <a:defRPr sz="2000">
                <a:solidFill>
                  <a:schemeClr val="lt1"/>
                </a:solidFill>
              </a:defRPr>
            </a:lvl1pPr>
            <a:lvl2pPr indent="-228600" lvl="1" marL="914400" rtl="0" algn="l">
              <a:lnSpc>
                <a:spcPct val="100000"/>
              </a:lnSpc>
              <a:spcBef>
                <a:spcPts val="600"/>
              </a:spcBef>
              <a:spcAft>
                <a:spcPts val="0"/>
              </a:spcAft>
              <a:buSzPts val="1800"/>
              <a:buNone/>
              <a:defRPr sz="1800">
                <a:solidFill>
                  <a:schemeClr val="lt1"/>
                </a:solidFill>
              </a:defRPr>
            </a:lvl2pPr>
            <a:lvl3pPr indent="-228600" lvl="2" marL="1371600" rtl="0" algn="l">
              <a:lnSpc>
                <a:spcPct val="100000"/>
              </a:lnSpc>
              <a:spcBef>
                <a:spcPts val="600"/>
              </a:spcBef>
              <a:spcAft>
                <a:spcPts val="0"/>
              </a:spcAft>
              <a:buSzPts val="1600"/>
              <a:buNone/>
              <a:defRPr sz="1600">
                <a:solidFill>
                  <a:schemeClr val="lt1"/>
                </a:solidFill>
              </a:defRPr>
            </a:lvl3pPr>
            <a:lvl4pPr indent="-228600" lvl="3" marL="1828800" rtl="0" algn="l">
              <a:lnSpc>
                <a:spcPct val="100000"/>
              </a:lnSpc>
              <a:spcBef>
                <a:spcPts val="600"/>
              </a:spcBef>
              <a:spcAft>
                <a:spcPts val="0"/>
              </a:spcAft>
              <a:buSzPts val="1400"/>
              <a:buNone/>
              <a:defRPr sz="1400">
                <a:solidFill>
                  <a:schemeClr val="lt1"/>
                </a:solidFill>
              </a:defRPr>
            </a:lvl4pPr>
            <a:lvl5pPr indent="-228600" lvl="4" marL="2286000" rtl="0" algn="l">
              <a:lnSpc>
                <a:spcPct val="100000"/>
              </a:lnSpc>
              <a:spcBef>
                <a:spcPts val="600"/>
              </a:spcBef>
              <a:spcAft>
                <a:spcPts val="0"/>
              </a:spcAft>
              <a:buSzPts val="1400"/>
              <a:buNone/>
              <a:defRPr sz="1400">
                <a:solidFill>
                  <a:schemeClr val="lt1"/>
                </a:solidFill>
              </a:defRPr>
            </a:lvl5pPr>
            <a:lvl6pPr indent="-228600" lvl="5" marL="2743200" rtl="0" algn="l">
              <a:lnSpc>
                <a:spcPct val="100000"/>
              </a:lnSpc>
              <a:spcBef>
                <a:spcPts val="600"/>
              </a:spcBef>
              <a:spcAft>
                <a:spcPts val="0"/>
              </a:spcAft>
              <a:buSzPts val="1400"/>
              <a:buNone/>
              <a:defRPr sz="1400">
                <a:solidFill>
                  <a:schemeClr val="lt1"/>
                </a:solidFill>
              </a:defRPr>
            </a:lvl6pPr>
            <a:lvl7pPr indent="-228600" lvl="6" marL="3200400" rtl="0" algn="l">
              <a:lnSpc>
                <a:spcPct val="100000"/>
              </a:lnSpc>
              <a:spcBef>
                <a:spcPts val="600"/>
              </a:spcBef>
              <a:spcAft>
                <a:spcPts val="0"/>
              </a:spcAft>
              <a:buSzPts val="1400"/>
              <a:buNone/>
              <a:defRPr sz="1400">
                <a:solidFill>
                  <a:schemeClr val="lt1"/>
                </a:solidFill>
              </a:defRPr>
            </a:lvl7pPr>
            <a:lvl8pPr indent="-228600" lvl="7" marL="3657600" rtl="0" algn="l">
              <a:lnSpc>
                <a:spcPct val="100000"/>
              </a:lnSpc>
              <a:spcBef>
                <a:spcPts val="600"/>
              </a:spcBef>
              <a:spcAft>
                <a:spcPts val="0"/>
              </a:spcAft>
              <a:buSzPts val="1400"/>
              <a:buNone/>
              <a:defRPr sz="1400">
                <a:solidFill>
                  <a:schemeClr val="lt1"/>
                </a:solidFill>
              </a:defRPr>
            </a:lvl8pPr>
            <a:lvl9pPr indent="-228600" lvl="8" marL="4114800" rtl="0" algn="l">
              <a:lnSpc>
                <a:spcPct val="100000"/>
              </a:lnSpc>
              <a:spcBef>
                <a:spcPts val="600"/>
              </a:spcBef>
              <a:spcAft>
                <a:spcPts val="600"/>
              </a:spcAft>
              <a:buSzPts val="1400"/>
              <a:buNone/>
              <a:defRPr sz="1400">
                <a:solidFill>
                  <a:schemeClr val="lt1"/>
                </a:solidFill>
              </a:defRPr>
            </a:lvl9pPr>
          </a:lstStyle>
          <a:p/>
        </p:txBody>
      </p:sp>
      <p:sp>
        <p:nvSpPr>
          <p:cNvPr id="79" name="Google Shape;79;p39"/>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0" name="Google Shape;80;p39"/>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1" name="Google Shape;81;p39"/>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2" name="Shape 82"/>
        <p:cNvGrpSpPr/>
        <p:nvPr/>
      </p:nvGrpSpPr>
      <p:grpSpPr>
        <a:xfrm>
          <a:off x="0" y="0"/>
          <a:ext cx="0" cy="0"/>
          <a:chOff x="0" y="0"/>
          <a:chExt cx="0" cy="0"/>
        </a:xfrm>
      </p:grpSpPr>
      <p:sp>
        <p:nvSpPr>
          <p:cNvPr id="83" name="Google Shape;83;p40"/>
          <p:cNvSpPr txBox="1"/>
          <p:nvPr>
            <p:ph type="title"/>
          </p:nvPr>
        </p:nvSpPr>
        <p:spPr>
          <a:xfrm>
            <a:off x="1141413" y="609600"/>
            <a:ext cx="9906000" cy="1905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accent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4" name="Google Shape;84;p40"/>
          <p:cNvSpPr txBox="1"/>
          <p:nvPr>
            <p:ph idx="1" type="body"/>
          </p:nvPr>
        </p:nvSpPr>
        <p:spPr>
          <a:xfrm>
            <a:off x="1141412" y="2666999"/>
            <a:ext cx="4876800" cy="3124200"/>
          </a:xfrm>
          <a:prstGeom prst="rect">
            <a:avLst/>
          </a:prstGeom>
          <a:noFill/>
          <a:ln>
            <a:noFill/>
          </a:ln>
        </p:spPr>
        <p:txBody>
          <a:bodyPr anchorCtr="0" anchor="ctr" bIns="45700" lIns="91425" spcFirstLastPara="1" rIns="91425" wrap="square" tIns="45700">
            <a:normAutofit/>
          </a:bodyPr>
          <a:lstStyle>
            <a:lvl1pPr indent="-342900" lvl="0" marL="457200" rtl="0" algn="l">
              <a:lnSpc>
                <a:spcPct val="100000"/>
              </a:lnSpc>
              <a:spcBef>
                <a:spcPts val="360"/>
              </a:spcBef>
              <a:spcAft>
                <a:spcPts val="0"/>
              </a:spcAft>
              <a:buSzPts val="1800"/>
              <a:buChar char="•"/>
              <a:defRPr sz="1800"/>
            </a:lvl1pPr>
            <a:lvl2pPr indent="-330200" lvl="1" marL="914400" rtl="0" algn="l">
              <a:lnSpc>
                <a:spcPct val="100000"/>
              </a:lnSpc>
              <a:spcBef>
                <a:spcPts val="600"/>
              </a:spcBef>
              <a:spcAft>
                <a:spcPts val="0"/>
              </a:spcAft>
              <a:buSzPts val="1600"/>
              <a:buChar char="•"/>
              <a:defRPr sz="1600"/>
            </a:lvl2pPr>
            <a:lvl3pPr indent="-317500" lvl="2" marL="1371600" rtl="0" algn="l">
              <a:lnSpc>
                <a:spcPct val="100000"/>
              </a:lnSpc>
              <a:spcBef>
                <a:spcPts val="600"/>
              </a:spcBef>
              <a:spcAft>
                <a:spcPts val="0"/>
              </a:spcAft>
              <a:buSzPts val="1400"/>
              <a:buChar char="•"/>
              <a:defRPr sz="1400"/>
            </a:lvl3pPr>
            <a:lvl4pPr indent="-304800" lvl="3" marL="1828800" rtl="0" algn="l">
              <a:lnSpc>
                <a:spcPct val="100000"/>
              </a:lnSpc>
              <a:spcBef>
                <a:spcPts val="600"/>
              </a:spcBef>
              <a:spcAft>
                <a:spcPts val="0"/>
              </a:spcAft>
              <a:buSzPts val="1200"/>
              <a:buChar char="•"/>
              <a:defRPr sz="1200"/>
            </a:lvl4pPr>
            <a:lvl5pPr indent="-304800" lvl="4" marL="2286000" rtl="0" algn="l">
              <a:lnSpc>
                <a:spcPct val="100000"/>
              </a:lnSpc>
              <a:spcBef>
                <a:spcPts val="600"/>
              </a:spcBef>
              <a:spcAft>
                <a:spcPts val="0"/>
              </a:spcAft>
              <a:buSzPts val="1200"/>
              <a:buChar char="•"/>
              <a:defRPr sz="1200"/>
            </a:lvl5pPr>
            <a:lvl6pPr indent="-304800" lvl="5" marL="2743200" rtl="0" algn="l">
              <a:lnSpc>
                <a:spcPct val="100000"/>
              </a:lnSpc>
              <a:spcBef>
                <a:spcPts val="600"/>
              </a:spcBef>
              <a:spcAft>
                <a:spcPts val="0"/>
              </a:spcAft>
              <a:buSzPts val="1200"/>
              <a:buChar char="•"/>
              <a:defRPr sz="1200"/>
            </a:lvl6pPr>
            <a:lvl7pPr indent="-304800" lvl="6" marL="3200400" rtl="0" algn="l">
              <a:lnSpc>
                <a:spcPct val="100000"/>
              </a:lnSpc>
              <a:spcBef>
                <a:spcPts val="600"/>
              </a:spcBef>
              <a:spcAft>
                <a:spcPts val="0"/>
              </a:spcAft>
              <a:buSzPts val="1200"/>
              <a:buChar char="•"/>
              <a:defRPr sz="1200"/>
            </a:lvl7pPr>
            <a:lvl8pPr indent="-304800" lvl="7" marL="3657600" rtl="0" algn="l">
              <a:lnSpc>
                <a:spcPct val="100000"/>
              </a:lnSpc>
              <a:spcBef>
                <a:spcPts val="600"/>
              </a:spcBef>
              <a:spcAft>
                <a:spcPts val="0"/>
              </a:spcAft>
              <a:buSzPts val="1200"/>
              <a:buChar char="•"/>
              <a:defRPr sz="1200"/>
            </a:lvl8pPr>
            <a:lvl9pPr indent="-304800" lvl="8" marL="4114800" rtl="0" algn="l">
              <a:lnSpc>
                <a:spcPct val="100000"/>
              </a:lnSpc>
              <a:spcBef>
                <a:spcPts val="600"/>
              </a:spcBef>
              <a:spcAft>
                <a:spcPts val="600"/>
              </a:spcAft>
              <a:buSzPts val="1200"/>
              <a:buChar char="•"/>
              <a:defRPr sz="1200"/>
            </a:lvl9pPr>
          </a:lstStyle>
          <a:p/>
        </p:txBody>
      </p:sp>
      <p:sp>
        <p:nvSpPr>
          <p:cNvPr id="85" name="Google Shape;85;p40"/>
          <p:cNvSpPr txBox="1"/>
          <p:nvPr>
            <p:ph idx="2" type="body"/>
          </p:nvPr>
        </p:nvSpPr>
        <p:spPr>
          <a:xfrm>
            <a:off x="6170612" y="2667000"/>
            <a:ext cx="4876800" cy="3124200"/>
          </a:xfrm>
          <a:prstGeom prst="rect">
            <a:avLst/>
          </a:prstGeom>
          <a:noFill/>
          <a:ln>
            <a:noFill/>
          </a:ln>
        </p:spPr>
        <p:txBody>
          <a:bodyPr anchorCtr="0" anchor="ctr" bIns="45700" lIns="91425" spcFirstLastPara="1" rIns="91425" wrap="square" tIns="45700">
            <a:normAutofit/>
          </a:bodyPr>
          <a:lstStyle>
            <a:lvl1pPr indent="-342900" lvl="0" marL="457200" rtl="0" algn="l">
              <a:lnSpc>
                <a:spcPct val="100000"/>
              </a:lnSpc>
              <a:spcBef>
                <a:spcPts val="360"/>
              </a:spcBef>
              <a:spcAft>
                <a:spcPts val="0"/>
              </a:spcAft>
              <a:buSzPts val="1800"/>
              <a:buChar char="•"/>
              <a:defRPr sz="1800"/>
            </a:lvl1pPr>
            <a:lvl2pPr indent="-330200" lvl="1" marL="914400" rtl="0" algn="l">
              <a:lnSpc>
                <a:spcPct val="100000"/>
              </a:lnSpc>
              <a:spcBef>
                <a:spcPts val="600"/>
              </a:spcBef>
              <a:spcAft>
                <a:spcPts val="0"/>
              </a:spcAft>
              <a:buSzPts val="1600"/>
              <a:buChar char="•"/>
              <a:defRPr sz="1600"/>
            </a:lvl2pPr>
            <a:lvl3pPr indent="-317500" lvl="2" marL="1371600" rtl="0" algn="l">
              <a:lnSpc>
                <a:spcPct val="100000"/>
              </a:lnSpc>
              <a:spcBef>
                <a:spcPts val="600"/>
              </a:spcBef>
              <a:spcAft>
                <a:spcPts val="0"/>
              </a:spcAft>
              <a:buSzPts val="1400"/>
              <a:buChar char="•"/>
              <a:defRPr sz="1400"/>
            </a:lvl3pPr>
            <a:lvl4pPr indent="-304800" lvl="3" marL="1828800" rtl="0" algn="l">
              <a:lnSpc>
                <a:spcPct val="100000"/>
              </a:lnSpc>
              <a:spcBef>
                <a:spcPts val="600"/>
              </a:spcBef>
              <a:spcAft>
                <a:spcPts val="0"/>
              </a:spcAft>
              <a:buSzPts val="1200"/>
              <a:buChar char="•"/>
              <a:defRPr sz="1200"/>
            </a:lvl4pPr>
            <a:lvl5pPr indent="-304800" lvl="4" marL="2286000" rtl="0" algn="l">
              <a:lnSpc>
                <a:spcPct val="100000"/>
              </a:lnSpc>
              <a:spcBef>
                <a:spcPts val="600"/>
              </a:spcBef>
              <a:spcAft>
                <a:spcPts val="0"/>
              </a:spcAft>
              <a:buSzPts val="1200"/>
              <a:buChar char="•"/>
              <a:defRPr sz="1200"/>
            </a:lvl5pPr>
            <a:lvl6pPr indent="-304800" lvl="5" marL="2743200" rtl="0" algn="l">
              <a:lnSpc>
                <a:spcPct val="100000"/>
              </a:lnSpc>
              <a:spcBef>
                <a:spcPts val="600"/>
              </a:spcBef>
              <a:spcAft>
                <a:spcPts val="0"/>
              </a:spcAft>
              <a:buSzPts val="1200"/>
              <a:buChar char="•"/>
              <a:defRPr sz="1200"/>
            </a:lvl6pPr>
            <a:lvl7pPr indent="-304800" lvl="6" marL="3200400" rtl="0" algn="l">
              <a:lnSpc>
                <a:spcPct val="100000"/>
              </a:lnSpc>
              <a:spcBef>
                <a:spcPts val="600"/>
              </a:spcBef>
              <a:spcAft>
                <a:spcPts val="0"/>
              </a:spcAft>
              <a:buSzPts val="1200"/>
              <a:buChar char="•"/>
              <a:defRPr sz="1200"/>
            </a:lvl7pPr>
            <a:lvl8pPr indent="-304800" lvl="7" marL="3657600" rtl="0" algn="l">
              <a:lnSpc>
                <a:spcPct val="100000"/>
              </a:lnSpc>
              <a:spcBef>
                <a:spcPts val="600"/>
              </a:spcBef>
              <a:spcAft>
                <a:spcPts val="0"/>
              </a:spcAft>
              <a:buSzPts val="1200"/>
              <a:buChar char="•"/>
              <a:defRPr sz="1200"/>
            </a:lvl8pPr>
            <a:lvl9pPr indent="-304800" lvl="8" marL="4114800" rtl="0" algn="l">
              <a:lnSpc>
                <a:spcPct val="100000"/>
              </a:lnSpc>
              <a:spcBef>
                <a:spcPts val="600"/>
              </a:spcBef>
              <a:spcAft>
                <a:spcPts val="600"/>
              </a:spcAft>
              <a:buSzPts val="1200"/>
              <a:buChar char="•"/>
              <a:defRPr sz="1200"/>
            </a:lvl9pPr>
          </a:lstStyle>
          <a:p/>
        </p:txBody>
      </p:sp>
      <p:sp>
        <p:nvSpPr>
          <p:cNvPr id="86" name="Google Shape;86;p40"/>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7" name="Google Shape;87;p40"/>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8" name="Google Shape;88;p40"/>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9" name="Shape 89"/>
        <p:cNvGrpSpPr/>
        <p:nvPr/>
      </p:nvGrpSpPr>
      <p:grpSpPr>
        <a:xfrm>
          <a:off x="0" y="0"/>
          <a:ext cx="0" cy="0"/>
          <a:chOff x="0" y="0"/>
          <a:chExt cx="0" cy="0"/>
        </a:xfrm>
      </p:grpSpPr>
      <p:sp>
        <p:nvSpPr>
          <p:cNvPr id="90" name="Google Shape;90;p41"/>
          <p:cNvSpPr txBox="1"/>
          <p:nvPr>
            <p:ph type="title"/>
          </p:nvPr>
        </p:nvSpPr>
        <p:spPr>
          <a:xfrm>
            <a:off x="1141413" y="609600"/>
            <a:ext cx="9906000" cy="1905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accent1"/>
              </a:buClr>
              <a:buSzPts val="3200"/>
              <a:buFont typeface="Century Gothic"/>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1" name="Google Shape;91;p41"/>
          <p:cNvSpPr txBox="1"/>
          <p:nvPr>
            <p:ph idx="1" type="body"/>
          </p:nvPr>
        </p:nvSpPr>
        <p:spPr>
          <a:xfrm>
            <a:off x="1429280" y="2658533"/>
            <a:ext cx="4588800" cy="5763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560"/>
              </a:spcBef>
              <a:spcAft>
                <a:spcPts val="0"/>
              </a:spcAft>
              <a:buSzPts val="2800"/>
              <a:buNone/>
              <a:defRPr b="0" sz="2800"/>
            </a:lvl1pPr>
            <a:lvl2pPr indent="-228600" lvl="1" marL="914400" rtl="0" algn="l">
              <a:lnSpc>
                <a:spcPct val="100000"/>
              </a:lnSpc>
              <a:spcBef>
                <a:spcPts val="600"/>
              </a:spcBef>
              <a:spcAft>
                <a:spcPts val="0"/>
              </a:spcAft>
              <a:buSzPts val="2000"/>
              <a:buNone/>
              <a:defRPr b="1" sz="2000"/>
            </a:lvl2pPr>
            <a:lvl3pPr indent="-228600" lvl="2" marL="1371600" rtl="0" algn="l">
              <a:lnSpc>
                <a:spcPct val="100000"/>
              </a:lnSpc>
              <a:spcBef>
                <a:spcPts val="600"/>
              </a:spcBef>
              <a:spcAft>
                <a:spcPts val="0"/>
              </a:spcAft>
              <a:buSzPts val="1800"/>
              <a:buNone/>
              <a:defRPr b="1" sz="1800"/>
            </a:lvl3pPr>
            <a:lvl4pPr indent="-228600" lvl="3" marL="1828800" rtl="0" algn="l">
              <a:lnSpc>
                <a:spcPct val="100000"/>
              </a:lnSpc>
              <a:spcBef>
                <a:spcPts val="600"/>
              </a:spcBef>
              <a:spcAft>
                <a:spcPts val="0"/>
              </a:spcAft>
              <a:buSzPts val="1600"/>
              <a:buNone/>
              <a:defRPr b="1" sz="1600"/>
            </a:lvl4pPr>
            <a:lvl5pPr indent="-228600" lvl="4" marL="2286000" rtl="0" algn="l">
              <a:lnSpc>
                <a:spcPct val="100000"/>
              </a:lnSpc>
              <a:spcBef>
                <a:spcPts val="600"/>
              </a:spcBef>
              <a:spcAft>
                <a:spcPts val="0"/>
              </a:spcAft>
              <a:buSzPts val="1600"/>
              <a:buNone/>
              <a:defRPr b="1" sz="1600"/>
            </a:lvl5pPr>
            <a:lvl6pPr indent="-228600" lvl="5" marL="2743200" rtl="0" algn="l">
              <a:lnSpc>
                <a:spcPct val="100000"/>
              </a:lnSpc>
              <a:spcBef>
                <a:spcPts val="600"/>
              </a:spcBef>
              <a:spcAft>
                <a:spcPts val="0"/>
              </a:spcAft>
              <a:buSzPts val="1600"/>
              <a:buNone/>
              <a:defRPr b="1" sz="1600"/>
            </a:lvl6pPr>
            <a:lvl7pPr indent="-228600" lvl="6" marL="3200400" rtl="0" algn="l">
              <a:lnSpc>
                <a:spcPct val="100000"/>
              </a:lnSpc>
              <a:spcBef>
                <a:spcPts val="600"/>
              </a:spcBef>
              <a:spcAft>
                <a:spcPts val="0"/>
              </a:spcAft>
              <a:buSzPts val="1600"/>
              <a:buNone/>
              <a:defRPr b="1" sz="1600"/>
            </a:lvl7pPr>
            <a:lvl8pPr indent="-228600" lvl="7" marL="3657600" rtl="0" algn="l">
              <a:lnSpc>
                <a:spcPct val="100000"/>
              </a:lnSpc>
              <a:spcBef>
                <a:spcPts val="600"/>
              </a:spcBef>
              <a:spcAft>
                <a:spcPts val="0"/>
              </a:spcAft>
              <a:buSzPts val="1600"/>
              <a:buNone/>
              <a:defRPr b="1" sz="1600"/>
            </a:lvl8pPr>
            <a:lvl9pPr indent="-228600" lvl="8" marL="4114800" rtl="0" algn="l">
              <a:lnSpc>
                <a:spcPct val="100000"/>
              </a:lnSpc>
              <a:spcBef>
                <a:spcPts val="600"/>
              </a:spcBef>
              <a:spcAft>
                <a:spcPts val="600"/>
              </a:spcAft>
              <a:buSzPts val="1600"/>
              <a:buNone/>
              <a:defRPr b="1" sz="1600"/>
            </a:lvl9pPr>
          </a:lstStyle>
          <a:p/>
        </p:txBody>
      </p:sp>
      <p:sp>
        <p:nvSpPr>
          <p:cNvPr id="92" name="Google Shape;92;p41"/>
          <p:cNvSpPr txBox="1"/>
          <p:nvPr>
            <p:ph idx="2" type="body"/>
          </p:nvPr>
        </p:nvSpPr>
        <p:spPr>
          <a:xfrm>
            <a:off x="1141412" y="3243262"/>
            <a:ext cx="4876800" cy="25479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SzPts val="1800"/>
              <a:buChar char="•"/>
              <a:defRPr sz="1800"/>
            </a:lvl1pPr>
            <a:lvl2pPr indent="-330200" lvl="1" marL="914400" rtl="0" algn="l">
              <a:lnSpc>
                <a:spcPct val="100000"/>
              </a:lnSpc>
              <a:spcBef>
                <a:spcPts val="600"/>
              </a:spcBef>
              <a:spcAft>
                <a:spcPts val="0"/>
              </a:spcAft>
              <a:buSzPts val="1600"/>
              <a:buChar char="•"/>
              <a:defRPr sz="1600"/>
            </a:lvl2pPr>
            <a:lvl3pPr indent="-317500" lvl="2" marL="1371600" rtl="0" algn="l">
              <a:lnSpc>
                <a:spcPct val="100000"/>
              </a:lnSpc>
              <a:spcBef>
                <a:spcPts val="600"/>
              </a:spcBef>
              <a:spcAft>
                <a:spcPts val="0"/>
              </a:spcAft>
              <a:buSzPts val="1400"/>
              <a:buChar char="•"/>
              <a:defRPr sz="1400"/>
            </a:lvl3pPr>
            <a:lvl4pPr indent="-304800" lvl="3" marL="1828800" rtl="0" algn="l">
              <a:lnSpc>
                <a:spcPct val="100000"/>
              </a:lnSpc>
              <a:spcBef>
                <a:spcPts val="600"/>
              </a:spcBef>
              <a:spcAft>
                <a:spcPts val="0"/>
              </a:spcAft>
              <a:buSzPts val="1200"/>
              <a:buChar char="•"/>
              <a:defRPr sz="1200"/>
            </a:lvl4pPr>
            <a:lvl5pPr indent="-304800" lvl="4" marL="2286000" rtl="0" algn="l">
              <a:lnSpc>
                <a:spcPct val="100000"/>
              </a:lnSpc>
              <a:spcBef>
                <a:spcPts val="600"/>
              </a:spcBef>
              <a:spcAft>
                <a:spcPts val="0"/>
              </a:spcAft>
              <a:buSzPts val="1200"/>
              <a:buChar char="•"/>
              <a:defRPr sz="1200"/>
            </a:lvl5pPr>
            <a:lvl6pPr indent="-304800" lvl="5" marL="2743200" rtl="0" algn="l">
              <a:lnSpc>
                <a:spcPct val="100000"/>
              </a:lnSpc>
              <a:spcBef>
                <a:spcPts val="600"/>
              </a:spcBef>
              <a:spcAft>
                <a:spcPts val="0"/>
              </a:spcAft>
              <a:buSzPts val="1200"/>
              <a:buChar char="•"/>
              <a:defRPr sz="1200"/>
            </a:lvl6pPr>
            <a:lvl7pPr indent="-304800" lvl="6" marL="3200400" rtl="0" algn="l">
              <a:lnSpc>
                <a:spcPct val="100000"/>
              </a:lnSpc>
              <a:spcBef>
                <a:spcPts val="600"/>
              </a:spcBef>
              <a:spcAft>
                <a:spcPts val="0"/>
              </a:spcAft>
              <a:buSzPts val="1200"/>
              <a:buChar char="•"/>
              <a:defRPr sz="1200"/>
            </a:lvl7pPr>
            <a:lvl8pPr indent="-304800" lvl="7" marL="3657600" rtl="0" algn="l">
              <a:lnSpc>
                <a:spcPct val="100000"/>
              </a:lnSpc>
              <a:spcBef>
                <a:spcPts val="600"/>
              </a:spcBef>
              <a:spcAft>
                <a:spcPts val="0"/>
              </a:spcAft>
              <a:buSzPts val="1200"/>
              <a:buChar char="•"/>
              <a:defRPr sz="1200"/>
            </a:lvl8pPr>
            <a:lvl9pPr indent="-304800" lvl="8" marL="4114800" rtl="0" algn="l">
              <a:lnSpc>
                <a:spcPct val="100000"/>
              </a:lnSpc>
              <a:spcBef>
                <a:spcPts val="600"/>
              </a:spcBef>
              <a:spcAft>
                <a:spcPts val="600"/>
              </a:spcAft>
              <a:buSzPts val="1200"/>
              <a:buChar char="•"/>
              <a:defRPr sz="1200"/>
            </a:lvl9pPr>
          </a:lstStyle>
          <a:p/>
        </p:txBody>
      </p:sp>
      <p:sp>
        <p:nvSpPr>
          <p:cNvPr id="93" name="Google Shape;93;p41"/>
          <p:cNvSpPr txBox="1"/>
          <p:nvPr>
            <p:ph idx="3" type="body"/>
          </p:nvPr>
        </p:nvSpPr>
        <p:spPr>
          <a:xfrm>
            <a:off x="6443133" y="2667000"/>
            <a:ext cx="4604400" cy="576300"/>
          </a:xfrm>
          <a:prstGeom prst="rect">
            <a:avLst/>
          </a:prstGeom>
          <a:noFill/>
          <a:ln>
            <a:noFill/>
          </a:ln>
        </p:spPr>
        <p:txBody>
          <a:bodyPr anchorCtr="0" anchor="b" bIns="45700" lIns="91425" spcFirstLastPara="1" rIns="91425" wrap="square" tIns="45700">
            <a:noAutofit/>
          </a:bodyPr>
          <a:lstStyle>
            <a:lvl1pPr indent="-228600" lvl="0" marL="457200" rtl="0" algn="l">
              <a:lnSpc>
                <a:spcPct val="100000"/>
              </a:lnSpc>
              <a:spcBef>
                <a:spcPts val="560"/>
              </a:spcBef>
              <a:spcAft>
                <a:spcPts val="0"/>
              </a:spcAft>
              <a:buSzPts val="2800"/>
              <a:buNone/>
              <a:defRPr b="0" sz="2800"/>
            </a:lvl1pPr>
            <a:lvl2pPr indent="-228600" lvl="1" marL="914400" rtl="0" algn="l">
              <a:lnSpc>
                <a:spcPct val="100000"/>
              </a:lnSpc>
              <a:spcBef>
                <a:spcPts val="600"/>
              </a:spcBef>
              <a:spcAft>
                <a:spcPts val="0"/>
              </a:spcAft>
              <a:buSzPts val="2000"/>
              <a:buNone/>
              <a:defRPr b="1" sz="2000"/>
            </a:lvl2pPr>
            <a:lvl3pPr indent="-228600" lvl="2" marL="1371600" rtl="0" algn="l">
              <a:lnSpc>
                <a:spcPct val="100000"/>
              </a:lnSpc>
              <a:spcBef>
                <a:spcPts val="600"/>
              </a:spcBef>
              <a:spcAft>
                <a:spcPts val="0"/>
              </a:spcAft>
              <a:buSzPts val="1800"/>
              <a:buNone/>
              <a:defRPr b="1" sz="1800"/>
            </a:lvl3pPr>
            <a:lvl4pPr indent="-228600" lvl="3" marL="1828800" rtl="0" algn="l">
              <a:lnSpc>
                <a:spcPct val="100000"/>
              </a:lnSpc>
              <a:spcBef>
                <a:spcPts val="600"/>
              </a:spcBef>
              <a:spcAft>
                <a:spcPts val="0"/>
              </a:spcAft>
              <a:buSzPts val="1600"/>
              <a:buNone/>
              <a:defRPr b="1" sz="1600"/>
            </a:lvl4pPr>
            <a:lvl5pPr indent="-228600" lvl="4" marL="2286000" rtl="0" algn="l">
              <a:lnSpc>
                <a:spcPct val="100000"/>
              </a:lnSpc>
              <a:spcBef>
                <a:spcPts val="600"/>
              </a:spcBef>
              <a:spcAft>
                <a:spcPts val="0"/>
              </a:spcAft>
              <a:buSzPts val="1600"/>
              <a:buNone/>
              <a:defRPr b="1" sz="1600"/>
            </a:lvl5pPr>
            <a:lvl6pPr indent="-228600" lvl="5" marL="2743200" rtl="0" algn="l">
              <a:lnSpc>
                <a:spcPct val="100000"/>
              </a:lnSpc>
              <a:spcBef>
                <a:spcPts val="600"/>
              </a:spcBef>
              <a:spcAft>
                <a:spcPts val="0"/>
              </a:spcAft>
              <a:buSzPts val="1600"/>
              <a:buNone/>
              <a:defRPr b="1" sz="1600"/>
            </a:lvl6pPr>
            <a:lvl7pPr indent="-228600" lvl="6" marL="3200400" rtl="0" algn="l">
              <a:lnSpc>
                <a:spcPct val="100000"/>
              </a:lnSpc>
              <a:spcBef>
                <a:spcPts val="600"/>
              </a:spcBef>
              <a:spcAft>
                <a:spcPts val="0"/>
              </a:spcAft>
              <a:buSzPts val="1600"/>
              <a:buNone/>
              <a:defRPr b="1" sz="1600"/>
            </a:lvl7pPr>
            <a:lvl8pPr indent="-228600" lvl="7" marL="3657600" rtl="0" algn="l">
              <a:lnSpc>
                <a:spcPct val="100000"/>
              </a:lnSpc>
              <a:spcBef>
                <a:spcPts val="600"/>
              </a:spcBef>
              <a:spcAft>
                <a:spcPts val="0"/>
              </a:spcAft>
              <a:buSzPts val="1600"/>
              <a:buNone/>
              <a:defRPr b="1" sz="1600"/>
            </a:lvl8pPr>
            <a:lvl9pPr indent="-228600" lvl="8" marL="4114800" rtl="0" algn="l">
              <a:lnSpc>
                <a:spcPct val="100000"/>
              </a:lnSpc>
              <a:spcBef>
                <a:spcPts val="600"/>
              </a:spcBef>
              <a:spcAft>
                <a:spcPts val="600"/>
              </a:spcAft>
              <a:buSzPts val="1600"/>
              <a:buNone/>
              <a:defRPr b="1" sz="1600"/>
            </a:lvl9pPr>
          </a:lstStyle>
          <a:p/>
        </p:txBody>
      </p:sp>
      <p:sp>
        <p:nvSpPr>
          <p:cNvPr id="94" name="Google Shape;94;p41"/>
          <p:cNvSpPr txBox="1"/>
          <p:nvPr>
            <p:ph idx="4" type="body"/>
          </p:nvPr>
        </p:nvSpPr>
        <p:spPr>
          <a:xfrm>
            <a:off x="6170612" y="3243262"/>
            <a:ext cx="4876800" cy="25479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SzPts val="1800"/>
              <a:buChar char="•"/>
              <a:defRPr sz="1800"/>
            </a:lvl1pPr>
            <a:lvl2pPr indent="-330200" lvl="1" marL="914400" rtl="0" algn="l">
              <a:lnSpc>
                <a:spcPct val="100000"/>
              </a:lnSpc>
              <a:spcBef>
                <a:spcPts val="600"/>
              </a:spcBef>
              <a:spcAft>
                <a:spcPts val="0"/>
              </a:spcAft>
              <a:buSzPts val="1600"/>
              <a:buChar char="•"/>
              <a:defRPr sz="1600"/>
            </a:lvl2pPr>
            <a:lvl3pPr indent="-317500" lvl="2" marL="1371600" rtl="0" algn="l">
              <a:lnSpc>
                <a:spcPct val="100000"/>
              </a:lnSpc>
              <a:spcBef>
                <a:spcPts val="600"/>
              </a:spcBef>
              <a:spcAft>
                <a:spcPts val="0"/>
              </a:spcAft>
              <a:buSzPts val="1400"/>
              <a:buChar char="•"/>
              <a:defRPr sz="1400"/>
            </a:lvl3pPr>
            <a:lvl4pPr indent="-304800" lvl="3" marL="1828800" rtl="0" algn="l">
              <a:lnSpc>
                <a:spcPct val="100000"/>
              </a:lnSpc>
              <a:spcBef>
                <a:spcPts val="600"/>
              </a:spcBef>
              <a:spcAft>
                <a:spcPts val="0"/>
              </a:spcAft>
              <a:buSzPts val="1200"/>
              <a:buChar char="•"/>
              <a:defRPr sz="1200"/>
            </a:lvl4pPr>
            <a:lvl5pPr indent="-304800" lvl="4" marL="2286000" rtl="0" algn="l">
              <a:lnSpc>
                <a:spcPct val="100000"/>
              </a:lnSpc>
              <a:spcBef>
                <a:spcPts val="600"/>
              </a:spcBef>
              <a:spcAft>
                <a:spcPts val="0"/>
              </a:spcAft>
              <a:buSzPts val="1200"/>
              <a:buChar char="•"/>
              <a:defRPr sz="1200"/>
            </a:lvl5pPr>
            <a:lvl6pPr indent="-304800" lvl="5" marL="2743200" rtl="0" algn="l">
              <a:lnSpc>
                <a:spcPct val="100000"/>
              </a:lnSpc>
              <a:spcBef>
                <a:spcPts val="600"/>
              </a:spcBef>
              <a:spcAft>
                <a:spcPts val="0"/>
              </a:spcAft>
              <a:buSzPts val="1200"/>
              <a:buChar char="•"/>
              <a:defRPr sz="1200"/>
            </a:lvl6pPr>
            <a:lvl7pPr indent="-304800" lvl="6" marL="3200400" rtl="0" algn="l">
              <a:lnSpc>
                <a:spcPct val="100000"/>
              </a:lnSpc>
              <a:spcBef>
                <a:spcPts val="600"/>
              </a:spcBef>
              <a:spcAft>
                <a:spcPts val="0"/>
              </a:spcAft>
              <a:buSzPts val="1200"/>
              <a:buChar char="•"/>
              <a:defRPr sz="1200"/>
            </a:lvl7pPr>
            <a:lvl8pPr indent="-304800" lvl="7" marL="3657600" rtl="0" algn="l">
              <a:lnSpc>
                <a:spcPct val="100000"/>
              </a:lnSpc>
              <a:spcBef>
                <a:spcPts val="600"/>
              </a:spcBef>
              <a:spcAft>
                <a:spcPts val="0"/>
              </a:spcAft>
              <a:buSzPts val="1200"/>
              <a:buChar char="•"/>
              <a:defRPr sz="1200"/>
            </a:lvl8pPr>
            <a:lvl9pPr indent="-304800" lvl="8" marL="4114800" rtl="0" algn="l">
              <a:lnSpc>
                <a:spcPct val="100000"/>
              </a:lnSpc>
              <a:spcBef>
                <a:spcPts val="600"/>
              </a:spcBef>
              <a:spcAft>
                <a:spcPts val="600"/>
              </a:spcAft>
              <a:buSzPts val="1200"/>
              <a:buChar char="•"/>
              <a:defRPr sz="1200"/>
            </a:lvl9pPr>
          </a:lstStyle>
          <a:p/>
        </p:txBody>
      </p:sp>
      <p:sp>
        <p:nvSpPr>
          <p:cNvPr id="95" name="Google Shape;95;p41"/>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6" name="Google Shape;96;p41"/>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7" name="Google Shape;97;p41"/>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a:blip r:embed="rId2">
            <a:alphaModFix/>
          </a:blip>
          <a:stretch>
            <a:fillRect/>
          </a:stretch>
        </a:blipFill>
      </p:bgPr>
    </p:bg>
    <p:spTree>
      <p:nvGrpSpPr>
        <p:cNvPr id="98" name="Shape 98"/>
        <p:cNvGrpSpPr/>
        <p:nvPr/>
      </p:nvGrpSpPr>
      <p:grpSpPr>
        <a:xfrm>
          <a:off x="0" y="0"/>
          <a:ext cx="0" cy="0"/>
          <a:chOff x="0" y="0"/>
          <a:chExt cx="0" cy="0"/>
        </a:xfrm>
      </p:grpSpPr>
      <p:sp>
        <p:nvSpPr>
          <p:cNvPr id="99" name="Google Shape;99;p42"/>
          <p:cNvSpPr txBox="1"/>
          <p:nvPr>
            <p:ph type="title"/>
          </p:nvPr>
        </p:nvSpPr>
        <p:spPr>
          <a:xfrm>
            <a:off x="1141413" y="609600"/>
            <a:ext cx="9906000" cy="1905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accent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0" name="Google Shape;100;p42"/>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1" name="Google Shape;101;p42"/>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2" name="Google Shape;102;p42"/>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3" name="Shape 103"/>
        <p:cNvGrpSpPr/>
        <p:nvPr/>
      </p:nvGrpSpPr>
      <p:grpSpPr>
        <a:xfrm>
          <a:off x="0" y="0"/>
          <a:ext cx="0" cy="0"/>
          <a:chOff x="0" y="0"/>
          <a:chExt cx="0" cy="0"/>
        </a:xfrm>
      </p:grpSpPr>
      <p:sp>
        <p:nvSpPr>
          <p:cNvPr id="104" name="Google Shape;104;p43"/>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5" name="Google Shape;105;p43"/>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6" name="Google Shape;106;p43"/>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7" name="Shape 107"/>
        <p:cNvGrpSpPr/>
        <p:nvPr/>
      </p:nvGrpSpPr>
      <p:grpSpPr>
        <a:xfrm>
          <a:off x="0" y="0"/>
          <a:ext cx="0" cy="0"/>
          <a:chOff x="0" y="0"/>
          <a:chExt cx="0" cy="0"/>
        </a:xfrm>
      </p:grpSpPr>
      <p:sp>
        <p:nvSpPr>
          <p:cNvPr id="108" name="Google Shape;108;p44"/>
          <p:cNvSpPr txBox="1"/>
          <p:nvPr>
            <p:ph type="title"/>
          </p:nvPr>
        </p:nvSpPr>
        <p:spPr>
          <a:xfrm>
            <a:off x="1141411" y="1600200"/>
            <a:ext cx="3549000" cy="13716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accent1"/>
              </a:buClr>
              <a:buSzPts val="2400"/>
              <a:buFont typeface="Century Gothic"/>
              <a:buNone/>
              <a:defRPr b="0" sz="24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9" name="Google Shape;109;p44"/>
          <p:cNvSpPr txBox="1"/>
          <p:nvPr>
            <p:ph idx="1" type="body"/>
          </p:nvPr>
        </p:nvSpPr>
        <p:spPr>
          <a:xfrm>
            <a:off x="5103812" y="609601"/>
            <a:ext cx="5943600" cy="5181600"/>
          </a:xfrm>
          <a:prstGeom prst="rect">
            <a:avLst/>
          </a:prstGeom>
          <a:noFill/>
          <a:ln>
            <a:noFill/>
          </a:ln>
        </p:spPr>
        <p:txBody>
          <a:bodyPr anchorCtr="0" anchor="ctr" bIns="45700" lIns="91425" spcFirstLastPara="1" rIns="91425" wrap="square" tIns="45700">
            <a:normAutofit/>
          </a:bodyPr>
          <a:lstStyle>
            <a:lvl1pPr indent="-355600" lvl="0" marL="457200" rtl="0" algn="l">
              <a:lnSpc>
                <a:spcPct val="100000"/>
              </a:lnSpc>
              <a:spcBef>
                <a:spcPts val="400"/>
              </a:spcBef>
              <a:spcAft>
                <a:spcPts val="0"/>
              </a:spcAft>
              <a:buSzPts val="2000"/>
              <a:buChar char="•"/>
              <a:defRPr sz="2000"/>
            </a:lvl1pPr>
            <a:lvl2pPr indent="-342900" lvl="1" marL="914400" rtl="0" algn="l">
              <a:lnSpc>
                <a:spcPct val="100000"/>
              </a:lnSpc>
              <a:spcBef>
                <a:spcPts val="600"/>
              </a:spcBef>
              <a:spcAft>
                <a:spcPts val="0"/>
              </a:spcAft>
              <a:buSzPts val="1800"/>
              <a:buChar char="•"/>
              <a:defRPr sz="1800"/>
            </a:lvl2pPr>
            <a:lvl3pPr indent="-330200" lvl="2" marL="1371600" rtl="0" algn="l">
              <a:lnSpc>
                <a:spcPct val="100000"/>
              </a:lnSpc>
              <a:spcBef>
                <a:spcPts val="600"/>
              </a:spcBef>
              <a:spcAft>
                <a:spcPts val="0"/>
              </a:spcAft>
              <a:buSzPts val="1600"/>
              <a:buChar char="•"/>
              <a:defRPr sz="1600"/>
            </a:lvl3pPr>
            <a:lvl4pPr indent="-317500" lvl="3" marL="1828800" rtl="0" algn="l">
              <a:lnSpc>
                <a:spcPct val="100000"/>
              </a:lnSpc>
              <a:spcBef>
                <a:spcPts val="600"/>
              </a:spcBef>
              <a:spcAft>
                <a:spcPts val="0"/>
              </a:spcAft>
              <a:buSzPts val="1400"/>
              <a:buChar char="•"/>
              <a:defRPr sz="1400"/>
            </a:lvl4pPr>
            <a:lvl5pPr indent="-317500" lvl="4" marL="2286000" rtl="0" algn="l">
              <a:lnSpc>
                <a:spcPct val="100000"/>
              </a:lnSpc>
              <a:spcBef>
                <a:spcPts val="600"/>
              </a:spcBef>
              <a:spcAft>
                <a:spcPts val="0"/>
              </a:spcAft>
              <a:buSzPts val="1400"/>
              <a:buChar char="•"/>
              <a:defRPr sz="1400"/>
            </a:lvl5pPr>
            <a:lvl6pPr indent="-317500" lvl="5" marL="2743200" rtl="0" algn="l">
              <a:lnSpc>
                <a:spcPct val="100000"/>
              </a:lnSpc>
              <a:spcBef>
                <a:spcPts val="600"/>
              </a:spcBef>
              <a:spcAft>
                <a:spcPts val="0"/>
              </a:spcAft>
              <a:buSzPts val="1400"/>
              <a:buChar char="•"/>
              <a:defRPr sz="1400"/>
            </a:lvl6pPr>
            <a:lvl7pPr indent="-317500" lvl="6" marL="3200400" rtl="0" algn="l">
              <a:lnSpc>
                <a:spcPct val="100000"/>
              </a:lnSpc>
              <a:spcBef>
                <a:spcPts val="600"/>
              </a:spcBef>
              <a:spcAft>
                <a:spcPts val="0"/>
              </a:spcAft>
              <a:buSzPts val="1400"/>
              <a:buChar char="•"/>
              <a:defRPr sz="1400"/>
            </a:lvl7pPr>
            <a:lvl8pPr indent="-317500" lvl="7" marL="3657600" rtl="0" algn="l">
              <a:lnSpc>
                <a:spcPct val="100000"/>
              </a:lnSpc>
              <a:spcBef>
                <a:spcPts val="600"/>
              </a:spcBef>
              <a:spcAft>
                <a:spcPts val="0"/>
              </a:spcAft>
              <a:buSzPts val="1400"/>
              <a:buChar char="•"/>
              <a:defRPr sz="1400"/>
            </a:lvl8pPr>
            <a:lvl9pPr indent="-317500" lvl="8" marL="4114800" rtl="0" algn="l">
              <a:lnSpc>
                <a:spcPct val="100000"/>
              </a:lnSpc>
              <a:spcBef>
                <a:spcPts val="600"/>
              </a:spcBef>
              <a:spcAft>
                <a:spcPts val="600"/>
              </a:spcAft>
              <a:buSzPts val="1400"/>
              <a:buChar char="•"/>
              <a:defRPr sz="1400"/>
            </a:lvl9pPr>
          </a:lstStyle>
          <a:p/>
        </p:txBody>
      </p:sp>
      <p:sp>
        <p:nvSpPr>
          <p:cNvPr id="110" name="Google Shape;110;p44"/>
          <p:cNvSpPr txBox="1"/>
          <p:nvPr>
            <p:ph idx="2" type="body"/>
          </p:nvPr>
        </p:nvSpPr>
        <p:spPr>
          <a:xfrm>
            <a:off x="1141411" y="2971800"/>
            <a:ext cx="3549000" cy="18288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00000"/>
              </a:lnSpc>
              <a:spcBef>
                <a:spcPts val="320"/>
              </a:spcBef>
              <a:spcAft>
                <a:spcPts val="0"/>
              </a:spcAft>
              <a:buSzPts val="1600"/>
              <a:buNone/>
              <a:defRPr sz="1600"/>
            </a:lvl1pPr>
            <a:lvl2pPr indent="-228600" lvl="1" marL="914400" rtl="0" algn="l">
              <a:lnSpc>
                <a:spcPct val="100000"/>
              </a:lnSpc>
              <a:spcBef>
                <a:spcPts val="600"/>
              </a:spcBef>
              <a:spcAft>
                <a:spcPts val="0"/>
              </a:spcAft>
              <a:buSzPts val="1200"/>
              <a:buNone/>
              <a:defRPr sz="1200"/>
            </a:lvl2pPr>
            <a:lvl3pPr indent="-228600" lvl="2" marL="1371600" rtl="0" algn="l">
              <a:lnSpc>
                <a:spcPct val="100000"/>
              </a:lnSpc>
              <a:spcBef>
                <a:spcPts val="600"/>
              </a:spcBef>
              <a:spcAft>
                <a:spcPts val="0"/>
              </a:spcAft>
              <a:buSzPts val="1000"/>
              <a:buNone/>
              <a:defRPr sz="1000"/>
            </a:lvl3pPr>
            <a:lvl4pPr indent="-228600" lvl="3" marL="1828800" rtl="0" algn="l">
              <a:lnSpc>
                <a:spcPct val="100000"/>
              </a:lnSpc>
              <a:spcBef>
                <a:spcPts val="600"/>
              </a:spcBef>
              <a:spcAft>
                <a:spcPts val="0"/>
              </a:spcAft>
              <a:buSzPts val="900"/>
              <a:buNone/>
              <a:defRPr sz="900"/>
            </a:lvl4pPr>
            <a:lvl5pPr indent="-228600" lvl="4" marL="2286000" rtl="0" algn="l">
              <a:lnSpc>
                <a:spcPct val="100000"/>
              </a:lnSpc>
              <a:spcBef>
                <a:spcPts val="600"/>
              </a:spcBef>
              <a:spcAft>
                <a:spcPts val="0"/>
              </a:spcAft>
              <a:buSzPts val="900"/>
              <a:buNone/>
              <a:defRPr sz="900"/>
            </a:lvl5pPr>
            <a:lvl6pPr indent="-228600" lvl="5" marL="2743200" rtl="0" algn="l">
              <a:lnSpc>
                <a:spcPct val="100000"/>
              </a:lnSpc>
              <a:spcBef>
                <a:spcPts val="600"/>
              </a:spcBef>
              <a:spcAft>
                <a:spcPts val="0"/>
              </a:spcAft>
              <a:buSzPts val="900"/>
              <a:buNone/>
              <a:defRPr sz="900"/>
            </a:lvl6pPr>
            <a:lvl7pPr indent="-228600" lvl="6" marL="3200400" rtl="0" algn="l">
              <a:lnSpc>
                <a:spcPct val="100000"/>
              </a:lnSpc>
              <a:spcBef>
                <a:spcPts val="600"/>
              </a:spcBef>
              <a:spcAft>
                <a:spcPts val="0"/>
              </a:spcAft>
              <a:buSzPts val="900"/>
              <a:buNone/>
              <a:defRPr sz="900"/>
            </a:lvl7pPr>
            <a:lvl8pPr indent="-228600" lvl="7" marL="3657600" rtl="0" algn="l">
              <a:lnSpc>
                <a:spcPct val="100000"/>
              </a:lnSpc>
              <a:spcBef>
                <a:spcPts val="600"/>
              </a:spcBef>
              <a:spcAft>
                <a:spcPts val="0"/>
              </a:spcAft>
              <a:buSzPts val="900"/>
              <a:buNone/>
              <a:defRPr sz="900"/>
            </a:lvl8pPr>
            <a:lvl9pPr indent="-228600" lvl="8" marL="4114800" rtl="0" algn="l">
              <a:lnSpc>
                <a:spcPct val="100000"/>
              </a:lnSpc>
              <a:spcBef>
                <a:spcPts val="600"/>
              </a:spcBef>
              <a:spcAft>
                <a:spcPts val="600"/>
              </a:spcAft>
              <a:buSzPts val="900"/>
              <a:buNone/>
              <a:defRPr sz="900"/>
            </a:lvl9pPr>
          </a:lstStyle>
          <a:p/>
        </p:txBody>
      </p:sp>
      <p:sp>
        <p:nvSpPr>
          <p:cNvPr id="111" name="Google Shape;111;p44"/>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2" name="Google Shape;112;p44"/>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3" name="Google Shape;113;p44"/>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4" name="Shape 114"/>
        <p:cNvGrpSpPr/>
        <p:nvPr/>
      </p:nvGrpSpPr>
      <p:grpSpPr>
        <a:xfrm>
          <a:off x="0" y="0"/>
          <a:ext cx="0" cy="0"/>
          <a:chOff x="0" y="0"/>
          <a:chExt cx="0" cy="0"/>
        </a:xfrm>
      </p:grpSpPr>
      <p:sp>
        <p:nvSpPr>
          <p:cNvPr id="115" name="Google Shape;115;p45"/>
          <p:cNvSpPr txBox="1"/>
          <p:nvPr>
            <p:ph type="title"/>
          </p:nvPr>
        </p:nvSpPr>
        <p:spPr>
          <a:xfrm>
            <a:off x="1141411" y="1600200"/>
            <a:ext cx="5334000" cy="13716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accent1"/>
              </a:buClr>
              <a:buSzPts val="2800"/>
              <a:buFont typeface="Century Gothic"/>
              <a:buNone/>
              <a:defRPr b="0" sz="28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6" name="Google Shape;116;p45"/>
          <p:cNvSpPr/>
          <p:nvPr>
            <p:ph idx="2" type="pic"/>
          </p:nvPr>
        </p:nvSpPr>
        <p:spPr>
          <a:xfrm>
            <a:off x="7433733" y="-18288"/>
            <a:ext cx="3276600" cy="6903600"/>
          </a:xfrm>
          <a:prstGeom prst="rect">
            <a:avLst/>
          </a:prstGeom>
          <a:noFill/>
          <a:ln cap="flat" cmpd="sng" w="38100">
            <a:solidFill>
              <a:schemeClr val="dk2"/>
            </a:solidFill>
            <a:prstDash val="solid"/>
            <a:round/>
            <a:headEnd len="sm" w="sm" type="none"/>
            <a:tailEnd len="sm" w="sm" type="none"/>
          </a:ln>
        </p:spPr>
      </p:sp>
      <p:sp>
        <p:nvSpPr>
          <p:cNvPr id="117" name="Google Shape;117;p45"/>
          <p:cNvSpPr txBox="1"/>
          <p:nvPr>
            <p:ph idx="1" type="body"/>
          </p:nvPr>
        </p:nvSpPr>
        <p:spPr>
          <a:xfrm>
            <a:off x="1141411" y="2971800"/>
            <a:ext cx="5334000" cy="18288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00000"/>
              </a:lnSpc>
              <a:spcBef>
                <a:spcPts val="360"/>
              </a:spcBef>
              <a:spcAft>
                <a:spcPts val="0"/>
              </a:spcAft>
              <a:buSzPts val="1800"/>
              <a:buNone/>
              <a:defRPr sz="1800"/>
            </a:lvl1pPr>
            <a:lvl2pPr indent="-228600" lvl="1" marL="914400" rtl="0" algn="l">
              <a:lnSpc>
                <a:spcPct val="100000"/>
              </a:lnSpc>
              <a:spcBef>
                <a:spcPts val="600"/>
              </a:spcBef>
              <a:spcAft>
                <a:spcPts val="0"/>
              </a:spcAft>
              <a:buSzPts val="1200"/>
              <a:buNone/>
              <a:defRPr sz="1200"/>
            </a:lvl2pPr>
            <a:lvl3pPr indent="-228600" lvl="2" marL="1371600" rtl="0" algn="l">
              <a:lnSpc>
                <a:spcPct val="100000"/>
              </a:lnSpc>
              <a:spcBef>
                <a:spcPts val="600"/>
              </a:spcBef>
              <a:spcAft>
                <a:spcPts val="0"/>
              </a:spcAft>
              <a:buSzPts val="1000"/>
              <a:buNone/>
              <a:defRPr sz="1000"/>
            </a:lvl3pPr>
            <a:lvl4pPr indent="-228600" lvl="3" marL="1828800" rtl="0" algn="l">
              <a:lnSpc>
                <a:spcPct val="100000"/>
              </a:lnSpc>
              <a:spcBef>
                <a:spcPts val="600"/>
              </a:spcBef>
              <a:spcAft>
                <a:spcPts val="0"/>
              </a:spcAft>
              <a:buSzPts val="900"/>
              <a:buNone/>
              <a:defRPr sz="900"/>
            </a:lvl4pPr>
            <a:lvl5pPr indent="-228600" lvl="4" marL="2286000" rtl="0" algn="l">
              <a:lnSpc>
                <a:spcPct val="100000"/>
              </a:lnSpc>
              <a:spcBef>
                <a:spcPts val="600"/>
              </a:spcBef>
              <a:spcAft>
                <a:spcPts val="0"/>
              </a:spcAft>
              <a:buSzPts val="900"/>
              <a:buNone/>
              <a:defRPr sz="900"/>
            </a:lvl5pPr>
            <a:lvl6pPr indent="-228600" lvl="5" marL="2743200" rtl="0" algn="l">
              <a:lnSpc>
                <a:spcPct val="100000"/>
              </a:lnSpc>
              <a:spcBef>
                <a:spcPts val="600"/>
              </a:spcBef>
              <a:spcAft>
                <a:spcPts val="0"/>
              </a:spcAft>
              <a:buSzPts val="900"/>
              <a:buNone/>
              <a:defRPr sz="900"/>
            </a:lvl6pPr>
            <a:lvl7pPr indent="-228600" lvl="6" marL="3200400" rtl="0" algn="l">
              <a:lnSpc>
                <a:spcPct val="100000"/>
              </a:lnSpc>
              <a:spcBef>
                <a:spcPts val="600"/>
              </a:spcBef>
              <a:spcAft>
                <a:spcPts val="0"/>
              </a:spcAft>
              <a:buSzPts val="900"/>
              <a:buNone/>
              <a:defRPr sz="900"/>
            </a:lvl7pPr>
            <a:lvl8pPr indent="-228600" lvl="7" marL="3657600" rtl="0" algn="l">
              <a:lnSpc>
                <a:spcPct val="100000"/>
              </a:lnSpc>
              <a:spcBef>
                <a:spcPts val="600"/>
              </a:spcBef>
              <a:spcAft>
                <a:spcPts val="0"/>
              </a:spcAft>
              <a:buSzPts val="900"/>
              <a:buNone/>
              <a:defRPr sz="900"/>
            </a:lvl8pPr>
            <a:lvl9pPr indent="-228600" lvl="8" marL="4114800" rtl="0" algn="l">
              <a:lnSpc>
                <a:spcPct val="100000"/>
              </a:lnSpc>
              <a:spcBef>
                <a:spcPts val="600"/>
              </a:spcBef>
              <a:spcAft>
                <a:spcPts val="600"/>
              </a:spcAft>
              <a:buSzPts val="900"/>
              <a:buNone/>
              <a:defRPr sz="900"/>
            </a:lvl9pPr>
          </a:lstStyle>
          <a:p/>
        </p:txBody>
      </p:sp>
      <p:sp>
        <p:nvSpPr>
          <p:cNvPr id="118" name="Google Shape;118;p45"/>
          <p:cNvSpPr txBox="1"/>
          <p:nvPr>
            <p:ph idx="10" type="dt"/>
          </p:nvPr>
        </p:nvSpPr>
        <p:spPr>
          <a:xfrm>
            <a:off x="6399212" y="5883275"/>
            <a:ext cx="9144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9" name="Google Shape;119;p45"/>
          <p:cNvSpPr txBox="1"/>
          <p:nvPr>
            <p:ph idx="11" type="ftr"/>
          </p:nvPr>
        </p:nvSpPr>
        <p:spPr>
          <a:xfrm>
            <a:off x="1141412" y="5883275"/>
            <a:ext cx="51054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0" name="Google Shape;120;p45"/>
          <p:cNvSpPr txBox="1"/>
          <p:nvPr>
            <p:ph idx="12" type="sldNum"/>
          </p:nvPr>
        </p:nvSpPr>
        <p:spPr>
          <a:xfrm>
            <a:off x="10742612" y="5883275"/>
            <a:ext cx="3225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15" name="Shape 15"/>
        <p:cNvGrpSpPr/>
        <p:nvPr/>
      </p:nvGrpSpPr>
      <p:grpSpPr>
        <a:xfrm>
          <a:off x="0" y="0"/>
          <a:ext cx="0" cy="0"/>
          <a:chOff x="0" y="0"/>
          <a:chExt cx="0" cy="0"/>
        </a:xfrm>
      </p:grpSpPr>
      <p:sp>
        <p:nvSpPr>
          <p:cNvPr id="16" name="Google Shape;16;p28"/>
          <p:cNvSpPr txBox="1"/>
          <p:nvPr>
            <p:ph idx="1" type="body"/>
          </p:nvPr>
        </p:nvSpPr>
        <p:spPr>
          <a:xfrm>
            <a:off x="415600" y="1536647"/>
            <a:ext cx="9060000" cy="31764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00000"/>
              </a:lnSpc>
              <a:spcBef>
                <a:spcPts val="0"/>
              </a:spcBef>
              <a:spcAft>
                <a:spcPts val="0"/>
              </a:spcAft>
              <a:buSzPts val="2400"/>
              <a:buChar char="●"/>
              <a:defRPr/>
            </a:lvl1pPr>
            <a:lvl2pPr indent="-381000" lvl="1" marL="914400" rtl="0" algn="l">
              <a:lnSpc>
                <a:spcPct val="100000"/>
              </a:lnSpc>
              <a:spcBef>
                <a:spcPts val="2100"/>
              </a:spcBef>
              <a:spcAft>
                <a:spcPts val="0"/>
              </a:spcAft>
              <a:buSzPts val="2400"/>
              <a:buChar char="○"/>
              <a:defRPr sz="2400"/>
            </a:lvl2pPr>
            <a:lvl3pPr indent="-381000" lvl="2" marL="1371600" rtl="0" algn="l">
              <a:lnSpc>
                <a:spcPct val="100000"/>
              </a:lnSpc>
              <a:spcBef>
                <a:spcPts val="2100"/>
              </a:spcBef>
              <a:spcAft>
                <a:spcPts val="0"/>
              </a:spcAft>
              <a:buSzPts val="2400"/>
              <a:buChar char="■"/>
              <a:defRPr sz="2400"/>
            </a:lvl3pPr>
            <a:lvl4pPr indent="-381000" lvl="3" marL="1828800" rtl="0" algn="l">
              <a:lnSpc>
                <a:spcPct val="100000"/>
              </a:lnSpc>
              <a:spcBef>
                <a:spcPts val="2100"/>
              </a:spcBef>
              <a:spcAft>
                <a:spcPts val="0"/>
              </a:spcAft>
              <a:buSzPts val="2400"/>
              <a:buChar char="●"/>
              <a:defRPr sz="2400"/>
            </a:lvl4pPr>
            <a:lvl5pPr indent="-381000" lvl="4" marL="2286000" rtl="0" algn="l">
              <a:lnSpc>
                <a:spcPct val="100000"/>
              </a:lnSpc>
              <a:spcBef>
                <a:spcPts val="2100"/>
              </a:spcBef>
              <a:spcAft>
                <a:spcPts val="0"/>
              </a:spcAft>
              <a:buSzPts val="2400"/>
              <a:buChar char="○"/>
              <a:defRPr sz="2400"/>
            </a:lvl5pPr>
            <a:lvl6pPr indent="-381000" lvl="5" marL="2743200" rtl="0" algn="l">
              <a:lnSpc>
                <a:spcPct val="100000"/>
              </a:lnSpc>
              <a:spcBef>
                <a:spcPts val="2100"/>
              </a:spcBef>
              <a:spcAft>
                <a:spcPts val="0"/>
              </a:spcAft>
              <a:buSzPts val="2400"/>
              <a:buChar char="■"/>
              <a:defRPr sz="2400"/>
            </a:lvl6pPr>
            <a:lvl7pPr indent="-381000" lvl="6" marL="3200400" rtl="0" algn="l">
              <a:lnSpc>
                <a:spcPct val="100000"/>
              </a:lnSpc>
              <a:spcBef>
                <a:spcPts val="2100"/>
              </a:spcBef>
              <a:spcAft>
                <a:spcPts val="0"/>
              </a:spcAft>
              <a:buSzPts val="2400"/>
              <a:buChar char="●"/>
              <a:defRPr sz="2400"/>
            </a:lvl7pPr>
            <a:lvl8pPr indent="-381000" lvl="7" marL="3657600" rtl="0" algn="l">
              <a:lnSpc>
                <a:spcPct val="100000"/>
              </a:lnSpc>
              <a:spcBef>
                <a:spcPts val="2100"/>
              </a:spcBef>
              <a:spcAft>
                <a:spcPts val="0"/>
              </a:spcAft>
              <a:buSzPts val="2400"/>
              <a:buChar char="○"/>
              <a:defRPr sz="2400"/>
            </a:lvl8pPr>
            <a:lvl9pPr indent="-381000" lvl="8" marL="4114800" rtl="0" algn="l">
              <a:lnSpc>
                <a:spcPct val="100000"/>
              </a:lnSpc>
              <a:spcBef>
                <a:spcPts val="2100"/>
              </a:spcBef>
              <a:spcAft>
                <a:spcPts val="2100"/>
              </a:spcAft>
              <a:buSzPts val="2400"/>
              <a:buChar char="■"/>
              <a:defRPr sz="2400"/>
            </a:lvl9pPr>
          </a:lstStyle>
          <a:p/>
        </p:txBody>
      </p:sp>
      <p:sp>
        <p:nvSpPr>
          <p:cNvPr id="17" name="Google Shape;17;p2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p28"/>
          <p:cNvSpPr txBox="1"/>
          <p:nvPr>
            <p:ph type="title"/>
          </p:nvPr>
        </p:nvSpPr>
        <p:spPr>
          <a:xfrm>
            <a:off x="415600" y="593375"/>
            <a:ext cx="9060000" cy="7635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Clr>
                <a:schemeClr val="dk1"/>
              </a:buClr>
              <a:buSzPts val="4800"/>
              <a:buFont typeface="Century Gothic"/>
              <a:buNone/>
              <a:defRPr sz="4800">
                <a:solidFill>
                  <a:schemeClr val="dk1"/>
                </a:solidFill>
              </a:defRPr>
            </a:lvl1pPr>
            <a:lvl2pPr lvl="1" rtl="0" algn="l">
              <a:lnSpc>
                <a:spcPct val="100000"/>
              </a:lnSpc>
              <a:spcBef>
                <a:spcPts val="0"/>
              </a:spcBef>
              <a:spcAft>
                <a:spcPts val="0"/>
              </a:spcAft>
              <a:buClr>
                <a:schemeClr val="dk1"/>
              </a:buClr>
              <a:buSzPts val="4800"/>
              <a:buNone/>
              <a:defRPr sz="4800">
                <a:solidFill>
                  <a:schemeClr val="dk1"/>
                </a:solidFill>
              </a:defRPr>
            </a:lvl2pPr>
            <a:lvl3pPr lvl="2" rtl="0" algn="l">
              <a:lnSpc>
                <a:spcPct val="100000"/>
              </a:lnSpc>
              <a:spcBef>
                <a:spcPts val="0"/>
              </a:spcBef>
              <a:spcAft>
                <a:spcPts val="0"/>
              </a:spcAft>
              <a:buClr>
                <a:schemeClr val="dk1"/>
              </a:buClr>
              <a:buSzPts val="4800"/>
              <a:buNone/>
              <a:defRPr sz="4800">
                <a:solidFill>
                  <a:schemeClr val="dk1"/>
                </a:solidFill>
              </a:defRPr>
            </a:lvl3pPr>
            <a:lvl4pPr lvl="3" rtl="0" algn="l">
              <a:lnSpc>
                <a:spcPct val="100000"/>
              </a:lnSpc>
              <a:spcBef>
                <a:spcPts val="0"/>
              </a:spcBef>
              <a:spcAft>
                <a:spcPts val="0"/>
              </a:spcAft>
              <a:buClr>
                <a:schemeClr val="dk1"/>
              </a:buClr>
              <a:buSzPts val="4800"/>
              <a:buNone/>
              <a:defRPr sz="4800">
                <a:solidFill>
                  <a:schemeClr val="dk1"/>
                </a:solidFill>
              </a:defRPr>
            </a:lvl4pPr>
            <a:lvl5pPr lvl="4" rtl="0" algn="l">
              <a:lnSpc>
                <a:spcPct val="100000"/>
              </a:lnSpc>
              <a:spcBef>
                <a:spcPts val="0"/>
              </a:spcBef>
              <a:spcAft>
                <a:spcPts val="0"/>
              </a:spcAft>
              <a:buClr>
                <a:schemeClr val="dk1"/>
              </a:buClr>
              <a:buSzPts val="4800"/>
              <a:buNone/>
              <a:defRPr sz="4800">
                <a:solidFill>
                  <a:schemeClr val="dk1"/>
                </a:solidFill>
              </a:defRPr>
            </a:lvl5pPr>
            <a:lvl6pPr lvl="5" rtl="0" algn="l">
              <a:lnSpc>
                <a:spcPct val="100000"/>
              </a:lnSpc>
              <a:spcBef>
                <a:spcPts val="0"/>
              </a:spcBef>
              <a:spcAft>
                <a:spcPts val="0"/>
              </a:spcAft>
              <a:buClr>
                <a:schemeClr val="dk1"/>
              </a:buClr>
              <a:buSzPts val="4800"/>
              <a:buNone/>
              <a:defRPr sz="4800">
                <a:solidFill>
                  <a:schemeClr val="dk1"/>
                </a:solidFill>
              </a:defRPr>
            </a:lvl6pPr>
            <a:lvl7pPr lvl="6" rtl="0" algn="l">
              <a:lnSpc>
                <a:spcPct val="100000"/>
              </a:lnSpc>
              <a:spcBef>
                <a:spcPts val="0"/>
              </a:spcBef>
              <a:spcAft>
                <a:spcPts val="0"/>
              </a:spcAft>
              <a:buClr>
                <a:schemeClr val="dk1"/>
              </a:buClr>
              <a:buSzPts val="4800"/>
              <a:buNone/>
              <a:defRPr sz="4800">
                <a:solidFill>
                  <a:schemeClr val="dk1"/>
                </a:solidFill>
              </a:defRPr>
            </a:lvl7pPr>
            <a:lvl8pPr lvl="7" rtl="0" algn="l">
              <a:lnSpc>
                <a:spcPct val="100000"/>
              </a:lnSpc>
              <a:spcBef>
                <a:spcPts val="0"/>
              </a:spcBef>
              <a:spcAft>
                <a:spcPts val="0"/>
              </a:spcAft>
              <a:buClr>
                <a:schemeClr val="dk1"/>
              </a:buClr>
              <a:buSzPts val="4800"/>
              <a:buNone/>
              <a:defRPr sz="4800">
                <a:solidFill>
                  <a:schemeClr val="dk1"/>
                </a:solidFill>
              </a:defRPr>
            </a:lvl8pPr>
            <a:lvl9pPr lvl="8" rtl="0" algn="l">
              <a:lnSpc>
                <a:spcPct val="100000"/>
              </a:lnSpc>
              <a:spcBef>
                <a:spcPts val="0"/>
              </a:spcBef>
              <a:spcAft>
                <a:spcPts val="0"/>
              </a:spcAft>
              <a:buClr>
                <a:schemeClr val="dk1"/>
              </a:buClr>
              <a:buSzPts val="4800"/>
              <a:buNone/>
              <a:defRPr sz="4800">
                <a:solidFill>
                  <a:schemeClr val="dk1"/>
                </a:solidFill>
              </a:defRPr>
            </a:lvl9pPr>
          </a:lstStyle>
          <a:p/>
        </p:txBody>
      </p:sp>
      <p:sp>
        <p:nvSpPr>
          <p:cNvPr id="19" name="Google Shape;19;p28"/>
          <p:cNvSpPr txBox="1"/>
          <p:nvPr>
            <p:ph idx="2" type="sldNum"/>
          </p:nvPr>
        </p:nvSpPr>
        <p:spPr>
          <a:xfrm flipH="1">
            <a:off x="11296599" y="6090297"/>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121" name="Shape 121"/>
        <p:cNvGrpSpPr/>
        <p:nvPr/>
      </p:nvGrpSpPr>
      <p:grpSpPr>
        <a:xfrm>
          <a:off x="0" y="0"/>
          <a:ext cx="0" cy="0"/>
          <a:chOff x="0" y="0"/>
          <a:chExt cx="0" cy="0"/>
        </a:xfrm>
      </p:grpSpPr>
      <p:sp>
        <p:nvSpPr>
          <p:cNvPr id="122" name="Google Shape;122;p46"/>
          <p:cNvSpPr txBox="1"/>
          <p:nvPr>
            <p:ph type="title"/>
          </p:nvPr>
        </p:nvSpPr>
        <p:spPr>
          <a:xfrm>
            <a:off x="1141413" y="4732865"/>
            <a:ext cx="9906000" cy="5667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accent1"/>
              </a:buClr>
              <a:buSzPts val="2400"/>
              <a:buFont typeface="Century Gothic"/>
              <a:buNone/>
              <a:defRPr b="0" sz="240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3" name="Google Shape;123;p46"/>
          <p:cNvSpPr/>
          <p:nvPr>
            <p:ph idx="2" type="pic"/>
          </p:nvPr>
        </p:nvSpPr>
        <p:spPr>
          <a:xfrm>
            <a:off x="1979612" y="932112"/>
            <a:ext cx="8226000" cy="3165000"/>
          </a:xfrm>
          <a:prstGeom prst="roundRect">
            <a:avLst>
              <a:gd fmla="val 4380" name="adj"/>
            </a:avLst>
          </a:prstGeom>
          <a:noFill/>
          <a:ln cap="flat" cmpd="sng" w="38100">
            <a:solidFill>
              <a:schemeClr val="dk2"/>
            </a:solidFill>
            <a:prstDash val="solid"/>
            <a:round/>
            <a:headEnd len="sm" w="sm" type="none"/>
            <a:tailEnd len="sm" w="sm" type="none"/>
          </a:ln>
        </p:spPr>
      </p:sp>
      <p:sp>
        <p:nvSpPr>
          <p:cNvPr id="124" name="Google Shape;124;p46"/>
          <p:cNvSpPr txBox="1"/>
          <p:nvPr>
            <p:ph idx="1" type="body"/>
          </p:nvPr>
        </p:nvSpPr>
        <p:spPr>
          <a:xfrm>
            <a:off x="1141413" y="5299603"/>
            <a:ext cx="9906000" cy="4938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00000"/>
              </a:lnSpc>
              <a:spcBef>
                <a:spcPts val="280"/>
              </a:spcBef>
              <a:spcAft>
                <a:spcPts val="0"/>
              </a:spcAft>
              <a:buSzPts val="1400"/>
              <a:buNone/>
              <a:defRPr sz="1400"/>
            </a:lvl1pPr>
            <a:lvl2pPr indent="-228600" lvl="1" marL="914400" rtl="0" algn="l">
              <a:lnSpc>
                <a:spcPct val="100000"/>
              </a:lnSpc>
              <a:spcBef>
                <a:spcPts val="600"/>
              </a:spcBef>
              <a:spcAft>
                <a:spcPts val="0"/>
              </a:spcAft>
              <a:buSzPts val="1200"/>
              <a:buNone/>
              <a:defRPr sz="1200"/>
            </a:lvl2pPr>
            <a:lvl3pPr indent="-228600" lvl="2" marL="1371600" rtl="0" algn="l">
              <a:lnSpc>
                <a:spcPct val="100000"/>
              </a:lnSpc>
              <a:spcBef>
                <a:spcPts val="600"/>
              </a:spcBef>
              <a:spcAft>
                <a:spcPts val="0"/>
              </a:spcAft>
              <a:buSzPts val="1000"/>
              <a:buNone/>
              <a:defRPr sz="1000"/>
            </a:lvl3pPr>
            <a:lvl4pPr indent="-228600" lvl="3" marL="1828800" rtl="0" algn="l">
              <a:lnSpc>
                <a:spcPct val="100000"/>
              </a:lnSpc>
              <a:spcBef>
                <a:spcPts val="600"/>
              </a:spcBef>
              <a:spcAft>
                <a:spcPts val="0"/>
              </a:spcAft>
              <a:buSzPts val="900"/>
              <a:buNone/>
              <a:defRPr sz="900"/>
            </a:lvl4pPr>
            <a:lvl5pPr indent="-228600" lvl="4" marL="2286000" rtl="0" algn="l">
              <a:lnSpc>
                <a:spcPct val="100000"/>
              </a:lnSpc>
              <a:spcBef>
                <a:spcPts val="600"/>
              </a:spcBef>
              <a:spcAft>
                <a:spcPts val="0"/>
              </a:spcAft>
              <a:buSzPts val="900"/>
              <a:buNone/>
              <a:defRPr sz="900"/>
            </a:lvl5pPr>
            <a:lvl6pPr indent="-228600" lvl="5" marL="2743200" rtl="0" algn="l">
              <a:lnSpc>
                <a:spcPct val="100000"/>
              </a:lnSpc>
              <a:spcBef>
                <a:spcPts val="600"/>
              </a:spcBef>
              <a:spcAft>
                <a:spcPts val="0"/>
              </a:spcAft>
              <a:buSzPts val="900"/>
              <a:buNone/>
              <a:defRPr sz="900"/>
            </a:lvl6pPr>
            <a:lvl7pPr indent="-228600" lvl="6" marL="3200400" rtl="0" algn="l">
              <a:lnSpc>
                <a:spcPct val="100000"/>
              </a:lnSpc>
              <a:spcBef>
                <a:spcPts val="600"/>
              </a:spcBef>
              <a:spcAft>
                <a:spcPts val="0"/>
              </a:spcAft>
              <a:buSzPts val="900"/>
              <a:buNone/>
              <a:defRPr sz="900"/>
            </a:lvl7pPr>
            <a:lvl8pPr indent="-228600" lvl="7" marL="3657600" rtl="0" algn="l">
              <a:lnSpc>
                <a:spcPct val="100000"/>
              </a:lnSpc>
              <a:spcBef>
                <a:spcPts val="600"/>
              </a:spcBef>
              <a:spcAft>
                <a:spcPts val="0"/>
              </a:spcAft>
              <a:buSzPts val="900"/>
              <a:buNone/>
              <a:defRPr sz="900"/>
            </a:lvl8pPr>
            <a:lvl9pPr indent="-228600" lvl="8" marL="4114800" rtl="0" algn="l">
              <a:lnSpc>
                <a:spcPct val="100000"/>
              </a:lnSpc>
              <a:spcBef>
                <a:spcPts val="600"/>
              </a:spcBef>
              <a:spcAft>
                <a:spcPts val="600"/>
              </a:spcAft>
              <a:buSzPts val="900"/>
              <a:buNone/>
              <a:defRPr sz="900"/>
            </a:lvl9pPr>
          </a:lstStyle>
          <a:p/>
        </p:txBody>
      </p:sp>
      <p:sp>
        <p:nvSpPr>
          <p:cNvPr id="125" name="Google Shape;125;p46"/>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6" name="Google Shape;126;p46"/>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7" name="Google Shape;127;p46"/>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28" name="Shape 128"/>
        <p:cNvGrpSpPr/>
        <p:nvPr/>
      </p:nvGrpSpPr>
      <p:grpSpPr>
        <a:xfrm>
          <a:off x="0" y="0"/>
          <a:ext cx="0" cy="0"/>
          <a:chOff x="0" y="0"/>
          <a:chExt cx="0" cy="0"/>
        </a:xfrm>
      </p:grpSpPr>
      <p:sp>
        <p:nvSpPr>
          <p:cNvPr id="129" name="Google Shape;129;p47"/>
          <p:cNvSpPr txBox="1"/>
          <p:nvPr>
            <p:ph type="title"/>
          </p:nvPr>
        </p:nvSpPr>
        <p:spPr>
          <a:xfrm>
            <a:off x="1141412" y="609601"/>
            <a:ext cx="9906000" cy="31242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accent1"/>
              </a:buClr>
              <a:buSzPts val="3200"/>
              <a:buFont typeface="Century Gothic"/>
              <a:buNone/>
              <a:defRPr b="0" sz="3200" cap="none"/>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0" name="Google Shape;130;p47"/>
          <p:cNvSpPr txBox="1"/>
          <p:nvPr>
            <p:ph idx="1" type="body"/>
          </p:nvPr>
        </p:nvSpPr>
        <p:spPr>
          <a:xfrm>
            <a:off x="1141411" y="4343400"/>
            <a:ext cx="9906000" cy="14478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00000"/>
              </a:lnSpc>
              <a:spcBef>
                <a:spcPts val="400"/>
              </a:spcBef>
              <a:spcAft>
                <a:spcPts val="0"/>
              </a:spcAft>
              <a:buSzPts val="2000"/>
              <a:buNone/>
              <a:defRPr sz="2000">
                <a:solidFill>
                  <a:schemeClr val="lt1"/>
                </a:solidFill>
              </a:defRPr>
            </a:lvl1pPr>
            <a:lvl2pPr indent="-228600" lvl="1" marL="914400" rtl="0" algn="l">
              <a:lnSpc>
                <a:spcPct val="100000"/>
              </a:lnSpc>
              <a:spcBef>
                <a:spcPts val="600"/>
              </a:spcBef>
              <a:spcAft>
                <a:spcPts val="0"/>
              </a:spcAft>
              <a:buSzPts val="1800"/>
              <a:buNone/>
              <a:defRPr sz="1800">
                <a:solidFill>
                  <a:schemeClr val="lt1"/>
                </a:solidFill>
              </a:defRPr>
            </a:lvl2pPr>
            <a:lvl3pPr indent="-228600" lvl="2" marL="1371600" rtl="0" algn="l">
              <a:lnSpc>
                <a:spcPct val="100000"/>
              </a:lnSpc>
              <a:spcBef>
                <a:spcPts val="600"/>
              </a:spcBef>
              <a:spcAft>
                <a:spcPts val="0"/>
              </a:spcAft>
              <a:buSzPts val="1600"/>
              <a:buNone/>
              <a:defRPr sz="1600">
                <a:solidFill>
                  <a:schemeClr val="lt1"/>
                </a:solidFill>
              </a:defRPr>
            </a:lvl3pPr>
            <a:lvl4pPr indent="-228600" lvl="3" marL="1828800" rtl="0" algn="l">
              <a:lnSpc>
                <a:spcPct val="100000"/>
              </a:lnSpc>
              <a:spcBef>
                <a:spcPts val="600"/>
              </a:spcBef>
              <a:spcAft>
                <a:spcPts val="0"/>
              </a:spcAft>
              <a:buSzPts val="1400"/>
              <a:buNone/>
              <a:defRPr sz="1400">
                <a:solidFill>
                  <a:schemeClr val="lt1"/>
                </a:solidFill>
              </a:defRPr>
            </a:lvl4pPr>
            <a:lvl5pPr indent="-228600" lvl="4" marL="2286000" rtl="0" algn="l">
              <a:lnSpc>
                <a:spcPct val="100000"/>
              </a:lnSpc>
              <a:spcBef>
                <a:spcPts val="600"/>
              </a:spcBef>
              <a:spcAft>
                <a:spcPts val="0"/>
              </a:spcAft>
              <a:buSzPts val="1400"/>
              <a:buNone/>
              <a:defRPr sz="1400">
                <a:solidFill>
                  <a:schemeClr val="lt1"/>
                </a:solidFill>
              </a:defRPr>
            </a:lvl5pPr>
            <a:lvl6pPr indent="-228600" lvl="5" marL="2743200" rtl="0" algn="l">
              <a:lnSpc>
                <a:spcPct val="100000"/>
              </a:lnSpc>
              <a:spcBef>
                <a:spcPts val="600"/>
              </a:spcBef>
              <a:spcAft>
                <a:spcPts val="0"/>
              </a:spcAft>
              <a:buSzPts val="1400"/>
              <a:buNone/>
              <a:defRPr sz="1400">
                <a:solidFill>
                  <a:schemeClr val="lt1"/>
                </a:solidFill>
              </a:defRPr>
            </a:lvl6pPr>
            <a:lvl7pPr indent="-228600" lvl="6" marL="3200400" rtl="0" algn="l">
              <a:lnSpc>
                <a:spcPct val="100000"/>
              </a:lnSpc>
              <a:spcBef>
                <a:spcPts val="600"/>
              </a:spcBef>
              <a:spcAft>
                <a:spcPts val="0"/>
              </a:spcAft>
              <a:buSzPts val="1400"/>
              <a:buNone/>
              <a:defRPr sz="1400">
                <a:solidFill>
                  <a:schemeClr val="lt1"/>
                </a:solidFill>
              </a:defRPr>
            </a:lvl7pPr>
            <a:lvl8pPr indent="-228600" lvl="7" marL="3657600" rtl="0" algn="l">
              <a:lnSpc>
                <a:spcPct val="100000"/>
              </a:lnSpc>
              <a:spcBef>
                <a:spcPts val="600"/>
              </a:spcBef>
              <a:spcAft>
                <a:spcPts val="0"/>
              </a:spcAft>
              <a:buSzPts val="1400"/>
              <a:buNone/>
              <a:defRPr sz="1400">
                <a:solidFill>
                  <a:schemeClr val="lt1"/>
                </a:solidFill>
              </a:defRPr>
            </a:lvl8pPr>
            <a:lvl9pPr indent="-228600" lvl="8" marL="4114800" rtl="0" algn="l">
              <a:lnSpc>
                <a:spcPct val="100000"/>
              </a:lnSpc>
              <a:spcBef>
                <a:spcPts val="600"/>
              </a:spcBef>
              <a:spcAft>
                <a:spcPts val="600"/>
              </a:spcAft>
              <a:buSzPts val="1400"/>
              <a:buNone/>
              <a:defRPr sz="1400">
                <a:solidFill>
                  <a:schemeClr val="lt1"/>
                </a:solidFill>
              </a:defRPr>
            </a:lvl9pPr>
          </a:lstStyle>
          <a:p/>
        </p:txBody>
      </p:sp>
      <p:sp>
        <p:nvSpPr>
          <p:cNvPr id="131" name="Google Shape;131;p47"/>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2" name="Google Shape;132;p47"/>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3" name="Google Shape;133;p47"/>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34" name="Shape 134"/>
        <p:cNvGrpSpPr/>
        <p:nvPr/>
      </p:nvGrpSpPr>
      <p:grpSpPr>
        <a:xfrm>
          <a:off x="0" y="0"/>
          <a:ext cx="0" cy="0"/>
          <a:chOff x="0" y="0"/>
          <a:chExt cx="0" cy="0"/>
        </a:xfrm>
      </p:grpSpPr>
      <p:sp>
        <p:nvSpPr>
          <p:cNvPr id="135" name="Google Shape;135;p48"/>
          <p:cNvSpPr txBox="1"/>
          <p:nvPr/>
        </p:nvSpPr>
        <p:spPr>
          <a:xfrm>
            <a:off x="836612" y="786824"/>
            <a:ext cx="609600" cy="584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chemeClr val="accent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6" name="Google Shape;136;p48"/>
          <p:cNvSpPr txBox="1"/>
          <p:nvPr/>
        </p:nvSpPr>
        <p:spPr>
          <a:xfrm>
            <a:off x="10437812" y="2743200"/>
            <a:ext cx="609600" cy="5847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8000"/>
              <a:buFont typeface="Arial"/>
              <a:buNone/>
            </a:pPr>
            <a:r>
              <a:rPr b="0" i="0" lang="en-US" sz="8000" u="none" cap="none" strike="noStrike">
                <a:solidFill>
                  <a:schemeClr val="accent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7" name="Google Shape;137;p48"/>
          <p:cNvSpPr txBox="1"/>
          <p:nvPr>
            <p:ph type="title"/>
          </p:nvPr>
        </p:nvSpPr>
        <p:spPr>
          <a:xfrm>
            <a:off x="1446213" y="609601"/>
            <a:ext cx="9296400" cy="27432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lt1"/>
              </a:buClr>
              <a:buSzPts val="3200"/>
              <a:buFont typeface="Century Gothic"/>
              <a:buNone/>
              <a:defRPr b="0" sz="3200" cap="none">
                <a:solidFill>
                  <a:schemeClr val="lt1"/>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8" name="Google Shape;138;p48"/>
          <p:cNvSpPr txBox="1"/>
          <p:nvPr>
            <p:ph idx="1" type="body"/>
          </p:nvPr>
        </p:nvSpPr>
        <p:spPr>
          <a:xfrm>
            <a:off x="1674812" y="3352800"/>
            <a:ext cx="8839200" cy="3810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00000"/>
              </a:lnSpc>
              <a:spcBef>
                <a:spcPts val="400"/>
              </a:spcBef>
              <a:spcAft>
                <a:spcPts val="0"/>
              </a:spcAft>
              <a:buSzPts val="2000"/>
              <a:buFont typeface="Century Gothic"/>
              <a:buNone/>
              <a:defRPr/>
            </a:lvl1pPr>
            <a:lvl2pPr indent="-228600" lvl="1" marL="914400" rtl="0" algn="l">
              <a:lnSpc>
                <a:spcPct val="100000"/>
              </a:lnSpc>
              <a:spcBef>
                <a:spcPts val="600"/>
              </a:spcBef>
              <a:spcAft>
                <a:spcPts val="0"/>
              </a:spcAft>
              <a:buSzPts val="1800"/>
              <a:buFont typeface="Century Gothic"/>
              <a:buNone/>
              <a:defRPr/>
            </a:lvl2pPr>
            <a:lvl3pPr indent="-228600" lvl="2" marL="1371600" rtl="0" algn="l">
              <a:lnSpc>
                <a:spcPct val="100000"/>
              </a:lnSpc>
              <a:spcBef>
                <a:spcPts val="600"/>
              </a:spcBef>
              <a:spcAft>
                <a:spcPts val="0"/>
              </a:spcAft>
              <a:buSzPts val="1600"/>
              <a:buFont typeface="Century Gothic"/>
              <a:buNone/>
              <a:defRPr/>
            </a:lvl3pPr>
            <a:lvl4pPr indent="-228600" lvl="3" marL="1828800" rtl="0" algn="l">
              <a:lnSpc>
                <a:spcPct val="100000"/>
              </a:lnSpc>
              <a:spcBef>
                <a:spcPts val="600"/>
              </a:spcBef>
              <a:spcAft>
                <a:spcPts val="0"/>
              </a:spcAft>
              <a:buSzPts val="1400"/>
              <a:buFont typeface="Century Gothic"/>
              <a:buNone/>
              <a:defRPr/>
            </a:lvl4pPr>
            <a:lvl5pPr indent="-228600" lvl="4" marL="2286000" rtl="0" algn="l">
              <a:lnSpc>
                <a:spcPct val="100000"/>
              </a:lnSpc>
              <a:spcBef>
                <a:spcPts val="600"/>
              </a:spcBef>
              <a:spcAft>
                <a:spcPts val="0"/>
              </a:spcAft>
              <a:buSzPts val="1400"/>
              <a:buFont typeface="Century Gothic"/>
              <a:buNone/>
              <a:defRPr/>
            </a:lvl5pPr>
            <a:lvl6pPr indent="-342900" lvl="5" marL="2743200" rtl="0" algn="l">
              <a:lnSpc>
                <a:spcPct val="100000"/>
              </a:lnSpc>
              <a:spcBef>
                <a:spcPts val="600"/>
              </a:spcBef>
              <a:spcAft>
                <a:spcPts val="0"/>
              </a:spcAft>
              <a:buSzPts val="1800"/>
              <a:buChar char="•"/>
              <a:defRPr/>
            </a:lvl6pPr>
            <a:lvl7pPr indent="-342900" lvl="6" marL="3200400" rtl="0" algn="l">
              <a:lnSpc>
                <a:spcPct val="100000"/>
              </a:lnSpc>
              <a:spcBef>
                <a:spcPts val="600"/>
              </a:spcBef>
              <a:spcAft>
                <a:spcPts val="0"/>
              </a:spcAft>
              <a:buSzPts val="1800"/>
              <a:buChar char="•"/>
              <a:defRPr/>
            </a:lvl7pPr>
            <a:lvl8pPr indent="-342900" lvl="7" marL="3657600" rtl="0" algn="l">
              <a:lnSpc>
                <a:spcPct val="100000"/>
              </a:lnSpc>
              <a:spcBef>
                <a:spcPts val="600"/>
              </a:spcBef>
              <a:spcAft>
                <a:spcPts val="0"/>
              </a:spcAft>
              <a:buSzPts val="1800"/>
              <a:buChar char="•"/>
              <a:defRPr/>
            </a:lvl8pPr>
            <a:lvl9pPr indent="-342900" lvl="8" marL="4114800" rtl="0" algn="l">
              <a:lnSpc>
                <a:spcPct val="100000"/>
              </a:lnSpc>
              <a:spcBef>
                <a:spcPts val="600"/>
              </a:spcBef>
              <a:spcAft>
                <a:spcPts val="600"/>
              </a:spcAft>
              <a:buSzPts val="1800"/>
              <a:buChar char="•"/>
              <a:defRPr/>
            </a:lvl9pPr>
          </a:lstStyle>
          <a:p/>
        </p:txBody>
      </p:sp>
      <p:sp>
        <p:nvSpPr>
          <p:cNvPr id="139" name="Google Shape;139;p48"/>
          <p:cNvSpPr txBox="1"/>
          <p:nvPr>
            <p:ph idx="2" type="body"/>
          </p:nvPr>
        </p:nvSpPr>
        <p:spPr>
          <a:xfrm>
            <a:off x="1141411" y="4343400"/>
            <a:ext cx="9906000" cy="14478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00000"/>
              </a:lnSpc>
              <a:spcBef>
                <a:spcPts val="400"/>
              </a:spcBef>
              <a:spcAft>
                <a:spcPts val="0"/>
              </a:spcAft>
              <a:buSzPts val="2000"/>
              <a:buNone/>
              <a:defRPr sz="2000">
                <a:solidFill>
                  <a:schemeClr val="lt1"/>
                </a:solidFill>
              </a:defRPr>
            </a:lvl1pPr>
            <a:lvl2pPr indent="-228600" lvl="1" marL="914400" rtl="0" algn="l">
              <a:lnSpc>
                <a:spcPct val="100000"/>
              </a:lnSpc>
              <a:spcBef>
                <a:spcPts val="600"/>
              </a:spcBef>
              <a:spcAft>
                <a:spcPts val="0"/>
              </a:spcAft>
              <a:buSzPts val="1800"/>
              <a:buNone/>
              <a:defRPr sz="1800">
                <a:solidFill>
                  <a:schemeClr val="lt1"/>
                </a:solidFill>
              </a:defRPr>
            </a:lvl2pPr>
            <a:lvl3pPr indent="-228600" lvl="2" marL="1371600" rtl="0" algn="l">
              <a:lnSpc>
                <a:spcPct val="100000"/>
              </a:lnSpc>
              <a:spcBef>
                <a:spcPts val="600"/>
              </a:spcBef>
              <a:spcAft>
                <a:spcPts val="0"/>
              </a:spcAft>
              <a:buSzPts val="1600"/>
              <a:buNone/>
              <a:defRPr sz="1600">
                <a:solidFill>
                  <a:schemeClr val="lt1"/>
                </a:solidFill>
              </a:defRPr>
            </a:lvl3pPr>
            <a:lvl4pPr indent="-228600" lvl="3" marL="1828800" rtl="0" algn="l">
              <a:lnSpc>
                <a:spcPct val="100000"/>
              </a:lnSpc>
              <a:spcBef>
                <a:spcPts val="600"/>
              </a:spcBef>
              <a:spcAft>
                <a:spcPts val="0"/>
              </a:spcAft>
              <a:buSzPts val="1400"/>
              <a:buNone/>
              <a:defRPr sz="1400">
                <a:solidFill>
                  <a:schemeClr val="lt1"/>
                </a:solidFill>
              </a:defRPr>
            </a:lvl4pPr>
            <a:lvl5pPr indent="-228600" lvl="4" marL="2286000" rtl="0" algn="l">
              <a:lnSpc>
                <a:spcPct val="100000"/>
              </a:lnSpc>
              <a:spcBef>
                <a:spcPts val="600"/>
              </a:spcBef>
              <a:spcAft>
                <a:spcPts val="0"/>
              </a:spcAft>
              <a:buSzPts val="1400"/>
              <a:buNone/>
              <a:defRPr sz="1400">
                <a:solidFill>
                  <a:schemeClr val="lt1"/>
                </a:solidFill>
              </a:defRPr>
            </a:lvl5pPr>
            <a:lvl6pPr indent="-228600" lvl="5" marL="2743200" rtl="0" algn="l">
              <a:lnSpc>
                <a:spcPct val="100000"/>
              </a:lnSpc>
              <a:spcBef>
                <a:spcPts val="600"/>
              </a:spcBef>
              <a:spcAft>
                <a:spcPts val="0"/>
              </a:spcAft>
              <a:buSzPts val="1400"/>
              <a:buNone/>
              <a:defRPr sz="1400">
                <a:solidFill>
                  <a:schemeClr val="lt1"/>
                </a:solidFill>
              </a:defRPr>
            </a:lvl6pPr>
            <a:lvl7pPr indent="-228600" lvl="6" marL="3200400" rtl="0" algn="l">
              <a:lnSpc>
                <a:spcPct val="100000"/>
              </a:lnSpc>
              <a:spcBef>
                <a:spcPts val="600"/>
              </a:spcBef>
              <a:spcAft>
                <a:spcPts val="0"/>
              </a:spcAft>
              <a:buSzPts val="1400"/>
              <a:buNone/>
              <a:defRPr sz="1400">
                <a:solidFill>
                  <a:schemeClr val="lt1"/>
                </a:solidFill>
              </a:defRPr>
            </a:lvl7pPr>
            <a:lvl8pPr indent="-228600" lvl="7" marL="3657600" rtl="0" algn="l">
              <a:lnSpc>
                <a:spcPct val="100000"/>
              </a:lnSpc>
              <a:spcBef>
                <a:spcPts val="600"/>
              </a:spcBef>
              <a:spcAft>
                <a:spcPts val="0"/>
              </a:spcAft>
              <a:buSzPts val="1400"/>
              <a:buNone/>
              <a:defRPr sz="1400">
                <a:solidFill>
                  <a:schemeClr val="lt1"/>
                </a:solidFill>
              </a:defRPr>
            </a:lvl8pPr>
            <a:lvl9pPr indent="-228600" lvl="8" marL="4114800" rtl="0" algn="l">
              <a:lnSpc>
                <a:spcPct val="100000"/>
              </a:lnSpc>
              <a:spcBef>
                <a:spcPts val="600"/>
              </a:spcBef>
              <a:spcAft>
                <a:spcPts val="600"/>
              </a:spcAft>
              <a:buSzPts val="1400"/>
              <a:buNone/>
              <a:defRPr sz="1400">
                <a:solidFill>
                  <a:schemeClr val="lt1"/>
                </a:solidFill>
              </a:defRPr>
            </a:lvl9pPr>
          </a:lstStyle>
          <a:p/>
        </p:txBody>
      </p:sp>
      <p:sp>
        <p:nvSpPr>
          <p:cNvPr id="140" name="Google Shape;140;p48"/>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1" name="Google Shape;141;p48"/>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2" name="Google Shape;142;p48"/>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43" name="Shape 143"/>
        <p:cNvGrpSpPr/>
        <p:nvPr/>
      </p:nvGrpSpPr>
      <p:grpSpPr>
        <a:xfrm>
          <a:off x="0" y="0"/>
          <a:ext cx="0" cy="0"/>
          <a:chOff x="0" y="0"/>
          <a:chExt cx="0" cy="0"/>
        </a:xfrm>
      </p:grpSpPr>
      <p:sp>
        <p:nvSpPr>
          <p:cNvPr id="144" name="Google Shape;144;p49"/>
          <p:cNvSpPr txBox="1"/>
          <p:nvPr>
            <p:ph type="title"/>
          </p:nvPr>
        </p:nvSpPr>
        <p:spPr>
          <a:xfrm>
            <a:off x="1141412" y="3308581"/>
            <a:ext cx="9906000" cy="1468800"/>
          </a:xfrm>
          <a:prstGeom prst="rect">
            <a:avLst/>
          </a:prstGeom>
          <a:noFill/>
          <a:ln>
            <a:noFill/>
          </a:ln>
        </p:spPr>
        <p:txBody>
          <a:bodyPr anchorCtr="0" anchor="b" bIns="45700" lIns="91425" spcFirstLastPara="1" rIns="91425" wrap="square" tIns="45700">
            <a:normAutofit/>
          </a:bodyPr>
          <a:lstStyle>
            <a:lvl1pPr lvl="0" rtl="0" algn="l">
              <a:lnSpc>
                <a:spcPct val="100000"/>
              </a:lnSpc>
              <a:spcBef>
                <a:spcPts val="0"/>
              </a:spcBef>
              <a:spcAft>
                <a:spcPts val="0"/>
              </a:spcAft>
              <a:buClr>
                <a:schemeClr val="accent1"/>
              </a:buClr>
              <a:buSzPts val="3200"/>
              <a:buFont typeface="Century Gothic"/>
              <a:buNone/>
              <a:defRPr b="0" sz="3200" cap="none"/>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5" name="Google Shape;145;p49"/>
          <p:cNvSpPr txBox="1"/>
          <p:nvPr>
            <p:ph idx="1" type="body"/>
          </p:nvPr>
        </p:nvSpPr>
        <p:spPr>
          <a:xfrm>
            <a:off x="1141410" y="4777381"/>
            <a:ext cx="9906000" cy="8604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400"/>
              </a:spcBef>
              <a:spcAft>
                <a:spcPts val="0"/>
              </a:spcAft>
              <a:buSzPts val="2000"/>
              <a:buNone/>
              <a:defRPr sz="2000">
                <a:solidFill>
                  <a:schemeClr val="lt1"/>
                </a:solidFill>
              </a:defRPr>
            </a:lvl1pPr>
            <a:lvl2pPr indent="-228600" lvl="1" marL="914400" rtl="0" algn="l">
              <a:lnSpc>
                <a:spcPct val="100000"/>
              </a:lnSpc>
              <a:spcBef>
                <a:spcPts val="600"/>
              </a:spcBef>
              <a:spcAft>
                <a:spcPts val="0"/>
              </a:spcAft>
              <a:buSzPts val="1800"/>
              <a:buNone/>
              <a:defRPr sz="1800">
                <a:solidFill>
                  <a:schemeClr val="lt1"/>
                </a:solidFill>
              </a:defRPr>
            </a:lvl2pPr>
            <a:lvl3pPr indent="-228600" lvl="2" marL="1371600" rtl="0" algn="l">
              <a:lnSpc>
                <a:spcPct val="100000"/>
              </a:lnSpc>
              <a:spcBef>
                <a:spcPts val="600"/>
              </a:spcBef>
              <a:spcAft>
                <a:spcPts val="0"/>
              </a:spcAft>
              <a:buSzPts val="1600"/>
              <a:buNone/>
              <a:defRPr sz="1600">
                <a:solidFill>
                  <a:schemeClr val="lt1"/>
                </a:solidFill>
              </a:defRPr>
            </a:lvl3pPr>
            <a:lvl4pPr indent="-228600" lvl="3" marL="1828800" rtl="0" algn="l">
              <a:lnSpc>
                <a:spcPct val="100000"/>
              </a:lnSpc>
              <a:spcBef>
                <a:spcPts val="600"/>
              </a:spcBef>
              <a:spcAft>
                <a:spcPts val="0"/>
              </a:spcAft>
              <a:buSzPts val="1400"/>
              <a:buNone/>
              <a:defRPr sz="1400">
                <a:solidFill>
                  <a:schemeClr val="lt1"/>
                </a:solidFill>
              </a:defRPr>
            </a:lvl4pPr>
            <a:lvl5pPr indent="-228600" lvl="4" marL="2286000" rtl="0" algn="l">
              <a:lnSpc>
                <a:spcPct val="100000"/>
              </a:lnSpc>
              <a:spcBef>
                <a:spcPts val="600"/>
              </a:spcBef>
              <a:spcAft>
                <a:spcPts val="0"/>
              </a:spcAft>
              <a:buSzPts val="1400"/>
              <a:buNone/>
              <a:defRPr sz="1400">
                <a:solidFill>
                  <a:schemeClr val="lt1"/>
                </a:solidFill>
              </a:defRPr>
            </a:lvl5pPr>
            <a:lvl6pPr indent="-228600" lvl="5" marL="2743200" rtl="0" algn="l">
              <a:lnSpc>
                <a:spcPct val="100000"/>
              </a:lnSpc>
              <a:spcBef>
                <a:spcPts val="600"/>
              </a:spcBef>
              <a:spcAft>
                <a:spcPts val="0"/>
              </a:spcAft>
              <a:buSzPts val="1400"/>
              <a:buNone/>
              <a:defRPr sz="1400">
                <a:solidFill>
                  <a:schemeClr val="lt1"/>
                </a:solidFill>
              </a:defRPr>
            </a:lvl6pPr>
            <a:lvl7pPr indent="-228600" lvl="6" marL="3200400" rtl="0" algn="l">
              <a:lnSpc>
                <a:spcPct val="100000"/>
              </a:lnSpc>
              <a:spcBef>
                <a:spcPts val="600"/>
              </a:spcBef>
              <a:spcAft>
                <a:spcPts val="0"/>
              </a:spcAft>
              <a:buSzPts val="1400"/>
              <a:buNone/>
              <a:defRPr sz="1400">
                <a:solidFill>
                  <a:schemeClr val="lt1"/>
                </a:solidFill>
              </a:defRPr>
            </a:lvl7pPr>
            <a:lvl8pPr indent="-228600" lvl="7" marL="3657600" rtl="0" algn="l">
              <a:lnSpc>
                <a:spcPct val="100000"/>
              </a:lnSpc>
              <a:spcBef>
                <a:spcPts val="600"/>
              </a:spcBef>
              <a:spcAft>
                <a:spcPts val="0"/>
              </a:spcAft>
              <a:buSzPts val="1400"/>
              <a:buNone/>
              <a:defRPr sz="1400">
                <a:solidFill>
                  <a:schemeClr val="lt1"/>
                </a:solidFill>
              </a:defRPr>
            </a:lvl8pPr>
            <a:lvl9pPr indent="-228600" lvl="8" marL="4114800" rtl="0" algn="l">
              <a:lnSpc>
                <a:spcPct val="100000"/>
              </a:lnSpc>
              <a:spcBef>
                <a:spcPts val="600"/>
              </a:spcBef>
              <a:spcAft>
                <a:spcPts val="600"/>
              </a:spcAft>
              <a:buSzPts val="1400"/>
              <a:buNone/>
              <a:defRPr sz="1400">
                <a:solidFill>
                  <a:schemeClr val="lt1"/>
                </a:solidFill>
              </a:defRPr>
            </a:lvl9pPr>
          </a:lstStyle>
          <a:p/>
        </p:txBody>
      </p:sp>
      <p:sp>
        <p:nvSpPr>
          <p:cNvPr id="146" name="Google Shape;146;p49"/>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7" name="Google Shape;147;p49"/>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8" name="Google Shape;148;p49"/>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49" name="Shape 149"/>
        <p:cNvGrpSpPr/>
        <p:nvPr/>
      </p:nvGrpSpPr>
      <p:grpSpPr>
        <a:xfrm>
          <a:off x="0" y="0"/>
          <a:ext cx="0" cy="0"/>
          <a:chOff x="0" y="0"/>
          <a:chExt cx="0" cy="0"/>
        </a:xfrm>
      </p:grpSpPr>
      <p:sp>
        <p:nvSpPr>
          <p:cNvPr id="150" name="Google Shape;150;p50"/>
          <p:cNvSpPr txBox="1"/>
          <p:nvPr/>
        </p:nvSpPr>
        <p:spPr>
          <a:xfrm>
            <a:off x="836612" y="786824"/>
            <a:ext cx="609600" cy="584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US" sz="8000" u="none" cap="none" strike="noStrike">
                <a:solidFill>
                  <a:schemeClr val="accent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51" name="Google Shape;151;p50"/>
          <p:cNvSpPr txBox="1"/>
          <p:nvPr/>
        </p:nvSpPr>
        <p:spPr>
          <a:xfrm>
            <a:off x="10437812" y="2743200"/>
            <a:ext cx="609600" cy="5847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8000"/>
              <a:buFont typeface="Arial"/>
              <a:buNone/>
            </a:pPr>
            <a:r>
              <a:rPr b="0" i="0" lang="en-US" sz="8000" u="none" cap="none" strike="noStrike">
                <a:solidFill>
                  <a:schemeClr val="accent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52" name="Google Shape;152;p50"/>
          <p:cNvSpPr txBox="1"/>
          <p:nvPr>
            <p:ph type="title"/>
          </p:nvPr>
        </p:nvSpPr>
        <p:spPr>
          <a:xfrm>
            <a:off x="1446213" y="609601"/>
            <a:ext cx="9296400" cy="27432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lt1"/>
              </a:buClr>
              <a:buSzPts val="3200"/>
              <a:buFont typeface="Century Gothic"/>
              <a:buNone/>
              <a:defRPr b="0" sz="3200" cap="none">
                <a:solidFill>
                  <a:schemeClr val="lt1"/>
                </a:solidFil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3" name="Google Shape;153;p50"/>
          <p:cNvSpPr txBox="1"/>
          <p:nvPr>
            <p:ph idx="1" type="body"/>
          </p:nvPr>
        </p:nvSpPr>
        <p:spPr>
          <a:xfrm>
            <a:off x="1141412" y="3886200"/>
            <a:ext cx="9906000" cy="8889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480"/>
              </a:spcBef>
              <a:spcAft>
                <a:spcPts val="0"/>
              </a:spcAft>
              <a:buSzPts val="2400"/>
              <a:buNone/>
              <a:defRPr b="0" sz="2400" cap="none">
                <a:solidFill>
                  <a:schemeClr val="accen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lnSpc>
                <a:spcPct val="100000"/>
              </a:lnSpc>
              <a:spcBef>
                <a:spcPts val="600"/>
              </a:spcBef>
              <a:spcAft>
                <a:spcPts val="0"/>
              </a:spcAft>
              <a:buSzPts val="1800"/>
              <a:buChar char="•"/>
              <a:defRPr/>
            </a:lvl4pPr>
            <a:lvl5pPr indent="-342900" lvl="4" marL="2286000" rtl="0" algn="l">
              <a:lnSpc>
                <a:spcPct val="100000"/>
              </a:lnSpc>
              <a:spcBef>
                <a:spcPts val="600"/>
              </a:spcBef>
              <a:spcAft>
                <a:spcPts val="0"/>
              </a:spcAft>
              <a:buSzPts val="1800"/>
              <a:buChar char="•"/>
              <a:defRPr/>
            </a:lvl5pPr>
            <a:lvl6pPr indent="-342900" lvl="5" marL="2743200" rtl="0" algn="l">
              <a:lnSpc>
                <a:spcPct val="100000"/>
              </a:lnSpc>
              <a:spcBef>
                <a:spcPts val="600"/>
              </a:spcBef>
              <a:spcAft>
                <a:spcPts val="0"/>
              </a:spcAft>
              <a:buSzPts val="1800"/>
              <a:buChar char="•"/>
              <a:defRPr/>
            </a:lvl6pPr>
            <a:lvl7pPr indent="-342900" lvl="6" marL="3200400" rtl="0" algn="l">
              <a:lnSpc>
                <a:spcPct val="100000"/>
              </a:lnSpc>
              <a:spcBef>
                <a:spcPts val="600"/>
              </a:spcBef>
              <a:spcAft>
                <a:spcPts val="0"/>
              </a:spcAft>
              <a:buSzPts val="1800"/>
              <a:buChar char="•"/>
              <a:defRPr/>
            </a:lvl7pPr>
            <a:lvl8pPr indent="-342900" lvl="7" marL="3657600" rtl="0" algn="l">
              <a:lnSpc>
                <a:spcPct val="100000"/>
              </a:lnSpc>
              <a:spcBef>
                <a:spcPts val="600"/>
              </a:spcBef>
              <a:spcAft>
                <a:spcPts val="0"/>
              </a:spcAft>
              <a:buSzPts val="1800"/>
              <a:buChar char="•"/>
              <a:defRPr/>
            </a:lvl8pPr>
            <a:lvl9pPr indent="-342900" lvl="8" marL="4114800" rtl="0" algn="l">
              <a:lnSpc>
                <a:spcPct val="100000"/>
              </a:lnSpc>
              <a:spcBef>
                <a:spcPts val="600"/>
              </a:spcBef>
              <a:spcAft>
                <a:spcPts val="600"/>
              </a:spcAft>
              <a:buSzPts val="1800"/>
              <a:buChar char="•"/>
              <a:defRPr/>
            </a:lvl9pPr>
          </a:lstStyle>
          <a:p/>
        </p:txBody>
      </p:sp>
      <p:sp>
        <p:nvSpPr>
          <p:cNvPr id="154" name="Google Shape;154;p50"/>
          <p:cNvSpPr txBox="1"/>
          <p:nvPr>
            <p:ph idx="2" type="body"/>
          </p:nvPr>
        </p:nvSpPr>
        <p:spPr>
          <a:xfrm>
            <a:off x="1141411" y="4775200"/>
            <a:ext cx="9906000" cy="10161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360"/>
              </a:spcBef>
              <a:spcAft>
                <a:spcPts val="0"/>
              </a:spcAft>
              <a:buSzPts val="1800"/>
              <a:buNone/>
              <a:defRPr sz="1800">
                <a:solidFill>
                  <a:schemeClr val="lt1"/>
                </a:solidFill>
              </a:defRPr>
            </a:lvl1pPr>
            <a:lvl2pPr indent="-228600" lvl="1" marL="914400" rtl="0" algn="l">
              <a:lnSpc>
                <a:spcPct val="100000"/>
              </a:lnSpc>
              <a:spcBef>
                <a:spcPts val="600"/>
              </a:spcBef>
              <a:spcAft>
                <a:spcPts val="0"/>
              </a:spcAft>
              <a:buSzPts val="1800"/>
              <a:buNone/>
              <a:defRPr sz="1800">
                <a:solidFill>
                  <a:schemeClr val="lt1"/>
                </a:solidFill>
              </a:defRPr>
            </a:lvl2pPr>
            <a:lvl3pPr indent="-228600" lvl="2" marL="1371600" rtl="0" algn="l">
              <a:lnSpc>
                <a:spcPct val="100000"/>
              </a:lnSpc>
              <a:spcBef>
                <a:spcPts val="600"/>
              </a:spcBef>
              <a:spcAft>
                <a:spcPts val="0"/>
              </a:spcAft>
              <a:buSzPts val="1600"/>
              <a:buNone/>
              <a:defRPr sz="1600">
                <a:solidFill>
                  <a:schemeClr val="lt1"/>
                </a:solidFill>
              </a:defRPr>
            </a:lvl3pPr>
            <a:lvl4pPr indent="-228600" lvl="3" marL="1828800" rtl="0" algn="l">
              <a:lnSpc>
                <a:spcPct val="100000"/>
              </a:lnSpc>
              <a:spcBef>
                <a:spcPts val="600"/>
              </a:spcBef>
              <a:spcAft>
                <a:spcPts val="0"/>
              </a:spcAft>
              <a:buSzPts val="1400"/>
              <a:buNone/>
              <a:defRPr sz="1400">
                <a:solidFill>
                  <a:schemeClr val="lt1"/>
                </a:solidFill>
              </a:defRPr>
            </a:lvl4pPr>
            <a:lvl5pPr indent="-228600" lvl="4" marL="2286000" rtl="0" algn="l">
              <a:lnSpc>
                <a:spcPct val="100000"/>
              </a:lnSpc>
              <a:spcBef>
                <a:spcPts val="600"/>
              </a:spcBef>
              <a:spcAft>
                <a:spcPts val="0"/>
              </a:spcAft>
              <a:buSzPts val="1400"/>
              <a:buNone/>
              <a:defRPr sz="1400">
                <a:solidFill>
                  <a:schemeClr val="lt1"/>
                </a:solidFill>
              </a:defRPr>
            </a:lvl5pPr>
            <a:lvl6pPr indent="-228600" lvl="5" marL="2743200" rtl="0" algn="l">
              <a:lnSpc>
                <a:spcPct val="100000"/>
              </a:lnSpc>
              <a:spcBef>
                <a:spcPts val="600"/>
              </a:spcBef>
              <a:spcAft>
                <a:spcPts val="0"/>
              </a:spcAft>
              <a:buSzPts val="1400"/>
              <a:buNone/>
              <a:defRPr sz="1400">
                <a:solidFill>
                  <a:schemeClr val="lt1"/>
                </a:solidFill>
              </a:defRPr>
            </a:lvl6pPr>
            <a:lvl7pPr indent="-228600" lvl="6" marL="3200400" rtl="0" algn="l">
              <a:lnSpc>
                <a:spcPct val="100000"/>
              </a:lnSpc>
              <a:spcBef>
                <a:spcPts val="600"/>
              </a:spcBef>
              <a:spcAft>
                <a:spcPts val="0"/>
              </a:spcAft>
              <a:buSzPts val="1400"/>
              <a:buNone/>
              <a:defRPr sz="1400">
                <a:solidFill>
                  <a:schemeClr val="lt1"/>
                </a:solidFill>
              </a:defRPr>
            </a:lvl7pPr>
            <a:lvl8pPr indent="-228600" lvl="7" marL="3657600" rtl="0" algn="l">
              <a:lnSpc>
                <a:spcPct val="100000"/>
              </a:lnSpc>
              <a:spcBef>
                <a:spcPts val="600"/>
              </a:spcBef>
              <a:spcAft>
                <a:spcPts val="0"/>
              </a:spcAft>
              <a:buSzPts val="1400"/>
              <a:buNone/>
              <a:defRPr sz="1400">
                <a:solidFill>
                  <a:schemeClr val="lt1"/>
                </a:solidFill>
              </a:defRPr>
            </a:lvl8pPr>
            <a:lvl9pPr indent="-228600" lvl="8" marL="4114800" rtl="0" algn="l">
              <a:lnSpc>
                <a:spcPct val="100000"/>
              </a:lnSpc>
              <a:spcBef>
                <a:spcPts val="600"/>
              </a:spcBef>
              <a:spcAft>
                <a:spcPts val="600"/>
              </a:spcAft>
              <a:buSzPts val="1400"/>
              <a:buNone/>
              <a:defRPr sz="1400">
                <a:solidFill>
                  <a:schemeClr val="lt1"/>
                </a:solidFill>
              </a:defRPr>
            </a:lvl9pPr>
          </a:lstStyle>
          <a:p/>
        </p:txBody>
      </p:sp>
      <p:sp>
        <p:nvSpPr>
          <p:cNvPr id="155" name="Google Shape;155;p50"/>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6" name="Google Shape;156;p50"/>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7" name="Google Shape;157;p50"/>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58" name="Shape 158"/>
        <p:cNvGrpSpPr/>
        <p:nvPr/>
      </p:nvGrpSpPr>
      <p:grpSpPr>
        <a:xfrm>
          <a:off x="0" y="0"/>
          <a:ext cx="0" cy="0"/>
          <a:chOff x="0" y="0"/>
          <a:chExt cx="0" cy="0"/>
        </a:xfrm>
      </p:grpSpPr>
      <p:sp>
        <p:nvSpPr>
          <p:cNvPr id="159" name="Google Shape;159;p51"/>
          <p:cNvSpPr txBox="1"/>
          <p:nvPr>
            <p:ph type="title"/>
          </p:nvPr>
        </p:nvSpPr>
        <p:spPr>
          <a:xfrm>
            <a:off x="1141412" y="609601"/>
            <a:ext cx="9906000" cy="27432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accent1"/>
              </a:buClr>
              <a:buSzPts val="3200"/>
              <a:buFont typeface="Century Gothic"/>
              <a:buNone/>
              <a:defRPr b="0"/>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0" name="Google Shape;160;p51"/>
          <p:cNvSpPr txBox="1"/>
          <p:nvPr>
            <p:ph idx="1" type="body"/>
          </p:nvPr>
        </p:nvSpPr>
        <p:spPr>
          <a:xfrm>
            <a:off x="1141412" y="3505200"/>
            <a:ext cx="9906000" cy="838200"/>
          </a:xfrm>
          <a:prstGeom prst="rect">
            <a:avLst/>
          </a:prstGeom>
          <a:noFill/>
          <a:ln>
            <a:noFill/>
          </a:ln>
        </p:spPr>
        <p:txBody>
          <a:bodyPr anchorCtr="0" anchor="b" bIns="45700" lIns="91425" spcFirstLastPara="1" rIns="91425" wrap="square" tIns="45700">
            <a:normAutofit/>
          </a:bodyPr>
          <a:lstStyle>
            <a:lvl1pPr indent="-228600" lvl="0" marL="457200" rtl="0" algn="l">
              <a:lnSpc>
                <a:spcPct val="100000"/>
              </a:lnSpc>
              <a:spcBef>
                <a:spcPts val="560"/>
              </a:spcBef>
              <a:spcAft>
                <a:spcPts val="0"/>
              </a:spcAft>
              <a:buSzPts val="2800"/>
              <a:buNone/>
              <a:defRPr b="0" sz="2800" cap="none">
                <a:solidFill>
                  <a:schemeClr val="lt1"/>
                </a:solidFill>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lnSpc>
                <a:spcPct val="100000"/>
              </a:lnSpc>
              <a:spcBef>
                <a:spcPts val="600"/>
              </a:spcBef>
              <a:spcAft>
                <a:spcPts val="0"/>
              </a:spcAft>
              <a:buSzPts val="1800"/>
              <a:buChar char="•"/>
              <a:defRPr/>
            </a:lvl4pPr>
            <a:lvl5pPr indent="-342900" lvl="4" marL="2286000" rtl="0" algn="l">
              <a:lnSpc>
                <a:spcPct val="100000"/>
              </a:lnSpc>
              <a:spcBef>
                <a:spcPts val="600"/>
              </a:spcBef>
              <a:spcAft>
                <a:spcPts val="0"/>
              </a:spcAft>
              <a:buSzPts val="1800"/>
              <a:buChar char="•"/>
              <a:defRPr/>
            </a:lvl5pPr>
            <a:lvl6pPr indent="-342900" lvl="5" marL="2743200" rtl="0" algn="l">
              <a:lnSpc>
                <a:spcPct val="100000"/>
              </a:lnSpc>
              <a:spcBef>
                <a:spcPts val="600"/>
              </a:spcBef>
              <a:spcAft>
                <a:spcPts val="0"/>
              </a:spcAft>
              <a:buSzPts val="1800"/>
              <a:buChar char="•"/>
              <a:defRPr/>
            </a:lvl6pPr>
            <a:lvl7pPr indent="-342900" lvl="6" marL="3200400" rtl="0" algn="l">
              <a:lnSpc>
                <a:spcPct val="100000"/>
              </a:lnSpc>
              <a:spcBef>
                <a:spcPts val="600"/>
              </a:spcBef>
              <a:spcAft>
                <a:spcPts val="0"/>
              </a:spcAft>
              <a:buSzPts val="1800"/>
              <a:buChar char="•"/>
              <a:defRPr/>
            </a:lvl7pPr>
            <a:lvl8pPr indent="-342900" lvl="7" marL="3657600" rtl="0" algn="l">
              <a:lnSpc>
                <a:spcPct val="100000"/>
              </a:lnSpc>
              <a:spcBef>
                <a:spcPts val="600"/>
              </a:spcBef>
              <a:spcAft>
                <a:spcPts val="0"/>
              </a:spcAft>
              <a:buSzPts val="1800"/>
              <a:buChar char="•"/>
              <a:defRPr/>
            </a:lvl8pPr>
            <a:lvl9pPr indent="-342900" lvl="8" marL="4114800" rtl="0" algn="l">
              <a:lnSpc>
                <a:spcPct val="100000"/>
              </a:lnSpc>
              <a:spcBef>
                <a:spcPts val="600"/>
              </a:spcBef>
              <a:spcAft>
                <a:spcPts val="600"/>
              </a:spcAft>
              <a:buSzPts val="1800"/>
              <a:buChar char="•"/>
              <a:defRPr/>
            </a:lvl9pPr>
          </a:lstStyle>
          <a:p/>
        </p:txBody>
      </p:sp>
      <p:sp>
        <p:nvSpPr>
          <p:cNvPr id="161" name="Google Shape;161;p51"/>
          <p:cNvSpPr txBox="1"/>
          <p:nvPr>
            <p:ph idx="2" type="body"/>
          </p:nvPr>
        </p:nvSpPr>
        <p:spPr>
          <a:xfrm>
            <a:off x="1141411" y="4343400"/>
            <a:ext cx="9906000" cy="1447800"/>
          </a:xfrm>
          <a:prstGeom prst="rect">
            <a:avLst/>
          </a:prstGeom>
          <a:noFill/>
          <a:ln>
            <a:noFill/>
          </a:ln>
        </p:spPr>
        <p:txBody>
          <a:bodyPr anchorCtr="0" anchor="t" bIns="45700" lIns="91425" spcFirstLastPara="1" rIns="91425" wrap="square" tIns="45700">
            <a:normAutofit/>
          </a:bodyPr>
          <a:lstStyle>
            <a:lvl1pPr indent="-228600" lvl="0" marL="457200" rtl="0" algn="l">
              <a:lnSpc>
                <a:spcPct val="100000"/>
              </a:lnSpc>
              <a:spcBef>
                <a:spcPts val="360"/>
              </a:spcBef>
              <a:spcAft>
                <a:spcPts val="0"/>
              </a:spcAft>
              <a:buSzPts val="1800"/>
              <a:buNone/>
              <a:defRPr sz="1800">
                <a:solidFill>
                  <a:schemeClr val="lt1"/>
                </a:solidFill>
              </a:defRPr>
            </a:lvl1pPr>
            <a:lvl2pPr indent="-228600" lvl="1" marL="914400" rtl="0" algn="l">
              <a:lnSpc>
                <a:spcPct val="100000"/>
              </a:lnSpc>
              <a:spcBef>
                <a:spcPts val="600"/>
              </a:spcBef>
              <a:spcAft>
                <a:spcPts val="0"/>
              </a:spcAft>
              <a:buSzPts val="1800"/>
              <a:buNone/>
              <a:defRPr sz="1800">
                <a:solidFill>
                  <a:schemeClr val="lt1"/>
                </a:solidFill>
              </a:defRPr>
            </a:lvl2pPr>
            <a:lvl3pPr indent="-228600" lvl="2" marL="1371600" rtl="0" algn="l">
              <a:lnSpc>
                <a:spcPct val="100000"/>
              </a:lnSpc>
              <a:spcBef>
                <a:spcPts val="600"/>
              </a:spcBef>
              <a:spcAft>
                <a:spcPts val="0"/>
              </a:spcAft>
              <a:buSzPts val="1600"/>
              <a:buNone/>
              <a:defRPr sz="1600">
                <a:solidFill>
                  <a:schemeClr val="lt1"/>
                </a:solidFill>
              </a:defRPr>
            </a:lvl3pPr>
            <a:lvl4pPr indent="-228600" lvl="3" marL="1828800" rtl="0" algn="l">
              <a:lnSpc>
                <a:spcPct val="100000"/>
              </a:lnSpc>
              <a:spcBef>
                <a:spcPts val="600"/>
              </a:spcBef>
              <a:spcAft>
                <a:spcPts val="0"/>
              </a:spcAft>
              <a:buSzPts val="1400"/>
              <a:buNone/>
              <a:defRPr sz="1400">
                <a:solidFill>
                  <a:schemeClr val="lt1"/>
                </a:solidFill>
              </a:defRPr>
            </a:lvl4pPr>
            <a:lvl5pPr indent="-228600" lvl="4" marL="2286000" rtl="0" algn="l">
              <a:lnSpc>
                <a:spcPct val="100000"/>
              </a:lnSpc>
              <a:spcBef>
                <a:spcPts val="600"/>
              </a:spcBef>
              <a:spcAft>
                <a:spcPts val="0"/>
              </a:spcAft>
              <a:buSzPts val="1400"/>
              <a:buNone/>
              <a:defRPr sz="1400">
                <a:solidFill>
                  <a:schemeClr val="lt1"/>
                </a:solidFill>
              </a:defRPr>
            </a:lvl5pPr>
            <a:lvl6pPr indent="-228600" lvl="5" marL="2743200" rtl="0" algn="l">
              <a:lnSpc>
                <a:spcPct val="100000"/>
              </a:lnSpc>
              <a:spcBef>
                <a:spcPts val="600"/>
              </a:spcBef>
              <a:spcAft>
                <a:spcPts val="0"/>
              </a:spcAft>
              <a:buSzPts val="1400"/>
              <a:buNone/>
              <a:defRPr sz="1400">
                <a:solidFill>
                  <a:schemeClr val="lt1"/>
                </a:solidFill>
              </a:defRPr>
            </a:lvl6pPr>
            <a:lvl7pPr indent="-228600" lvl="6" marL="3200400" rtl="0" algn="l">
              <a:lnSpc>
                <a:spcPct val="100000"/>
              </a:lnSpc>
              <a:spcBef>
                <a:spcPts val="600"/>
              </a:spcBef>
              <a:spcAft>
                <a:spcPts val="0"/>
              </a:spcAft>
              <a:buSzPts val="1400"/>
              <a:buNone/>
              <a:defRPr sz="1400">
                <a:solidFill>
                  <a:schemeClr val="lt1"/>
                </a:solidFill>
              </a:defRPr>
            </a:lvl7pPr>
            <a:lvl8pPr indent="-228600" lvl="7" marL="3657600" rtl="0" algn="l">
              <a:lnSpc>
                <a:spcPct val="100000"/>
              </a:lnSpc>
              <a:spcBef>
                <a:spcPts val="600"/>
              </a:spcBef>
              <a:spcAft>
                <a:spcPts val="0"/>
              </a:spcAft>
              <a:buSzPts val="1400"/>
              <a:buNone/>
              <a:defRPr sz="1400">
                <a:solidFill>
                  <a:schemeClr val="lt1"/>
                </a:solidFill>
              </a:defRPr>
            </a:lvl8pPr>
            <a:lvl9pPr indent="-228600" lvl="8" marL="4114800" rtl="0" algn="l">
              <a:lnSpc>
                <a:spcPct val="100000"/>
              </a:lnSpc>
              <a:spcBef>
                <a:spcPts val="600"/>
              </a:spcBef>
              <a:spcAft>
                <a:spcPts val="600"/>
              </a:spcAft>
              <a:buSzPts val="1400"/>
              <a:buNone/>
              <a:defRPr sz="1400">
                <a:solidFill>
                  <a:schemeClr val="lt1"/>
                </a:solidFill>
              </a:defRPr>
            </a:lvl9pPr>
          </a:lstStyle>
          <a:p/>
        </p:txBody>
      </p:sp>
      <p:sp>
        <p:nvSpPr>
          <p:cNvPr id="162" name="Google Shape;162;p51"/>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3" name="Google Shape;163;p51"/>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4" name="Google Shape;164;p51"/>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5" name="Shape 165"/>
        <p:cNvGrpSpPr/>
        <p:nvPr/>
      </p:nvGrpSpPr>
      <p:grpSpPr>
        <a:xfrm>
          <a:off x="0" y="0"/>
          <a:ext cx="0" cy="0"/>
          <a:chOff x="0" y="0"/>
          <a:chExt cx="0" cy="0"/>
        </a:xfrm>
      </p:grpSpPr>
      <p:sp>
        <p:nvSpPr>
          <p:cNvPr id="166" name="Google Shape;166;p52"/>
          <p:cNvSpPr txBox="1"/>
          <p:nvPr>
            <p:ph type="title"/>
          </p:nvPr>
        </p:nvSpPr>
        <p:spPr>
          <a:xfrm>
            <a:off x="1141413" y="609600"/>
            <a:ext cx="9906000" cy="1905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accent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7" name="Google Shape;167;p52"/>
          <p:cNvSpPr txBox="1"/>
          <p:nvPr>
            <p:ph idx="1" type="body"/>
          </p:nvPr>
        </p:nvSpPr>
        <p:spPr>
          <a:xfrm rot="5400000">
            <a:off x="4532311" y="-723901"/>
            <a:ext cx="3124200" cy="99060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SzPts val="1800"/>
              <a:buChar char="•"/>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lnSpc>
                <a:spcPct val="100000"/>
              </a:lnSpc>
              <a:spcBef>
                <a:spcPts val="600"/>
              </a:spcBef>
              <a:spcAft>
                <a:spcPts val="0"/>
              </a:spcAft>
              <a:buSzPts val="1800"/>
              <a:buChar char="•"/>
              <a:defRPr/>
            </a:lvl4pPr>
            <a:lvl5pPr indent="-342900" lvl="4" marL="2286000" rtl="0" algn="l">
              <a:lnSpc>
                <a:spcPct val="100000"/>
              </a:lnSpc>
              <a:spcBef>
                <a:spcPts val="600"/>
              </a:spcBef>
              <a:spcAft>
                <a:spcPts val="0"/>
              </a:spcAft>
              <a:buSzPts val="1800"/>
              <a:buChar char="•"/>
              <a:defRPr/>
            </a:lvl5pPr>
            <a:lvl6pPr indent="-342900" lvl="5" marL="2743200" rtl="0" algn="l">
              <a:lnSpc>
                <a:spcPct val="100000"/>
              </a:lnSpc>
              <a:spcBef>
                <a:spcPts val="600"/>
              </a:spcBef>
              <a:spcAft>
                <a:spcPts val="0"/>
              </a:spcAft>
              <a:buSzPts val="1800"/>
              <a:buChar char="•"/>
              <a:defRPr/>
            </a:lvl6pPr>
            <a:lvl7pPr indent="-342900" lvl="6" marL="3200400" rtl="0" algn="l">
              <a:lnSpc>
                <a:spcPct val="100000"/>
              </a:lnSpc>
              <a:spcBef>
                <a:spcPts val="600"/>
              </a:spcBef>
              <a:spcAft>
                <a:spcPts val="0"/>
              </a:spcAft>
              <a:buSzPts val="1800"/>
              <a:buChar char="•"/>
              <a:defRPr/>
            </a:lvl7pPr>
            <a:lvl8pPr indent="-342900" lvl="7" marL="3657600" rtl="0" algn="l">
              <a:lnSpc>
                <a:spcPct val="100000"/>
              </a:lnSpc>
              <a:spcBef>
                <a:spcPts val="600"/>
              </a:spcBef>
              <a:spcAft>
                <a:spcPts val="0"/>
              </a:spcAft>
              <a:buSzPts val="1800"/>
              <a:buChar char="•"/>
              <a:defRPr/>
            </a:lvl8pPr>
            <a:lvl9pPr indent="-342900" lvl="8" marL="4114800" rtl="0" algn="l">
              <a:lnSpc>
                <a:spcPct val="100000"/>
              </a:lnSpc>
              <a:spcBef>
                <a:spcPts val="600"/>
              </a:spcBef>
              <a:spcAft>
                <a:spcPts val="600"/>
              </a:spcAft>
              <a:buSzPts val="1800"/>
              <a:buChar char="•"/>
              <a:defRPr/>
            </a:lvl9pPr>
          </a:lstStyle>
          <a:p/>
        </p:txBody>
      </p:sp>
      <p:sp>
        <p:nvSpPr>
          <p:cNvPr id="168" name="Google Shape;168;p52"/>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9" name="Google Shape;169;p52"/>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0" name="Google Shape;170;p52"/>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1" name="Shape 171"/>
        <p:cNvGrpSpPr/>
        <p:nvPr/>
      </p:nvGrpSpPr>
      <p:grpSpPr>
        <a:xfrm>
          <a:off x="0" y="0"/>
          <a:ext cx="0" cy="0"/>
          <a:chOff x="0" y="0"/>
          <a:chExt cx="0" cy="0"/>
        </a:xfrm>
      </p:grpSpPr>
      <p:sp>
        <p:nvSpPr>
          <p:cNvPr id="172" name="Google Shape;172;p53"/>
          <p:cNvSpPr txBox="1"/>
          <p:nvPr>
            <p:ph type="title"/>
          </p:nvPr>
        </p:nvSpPr>
        <p:spPr>
          <a:xfrm rot="5400000">
            <a:off x="7351412" y="2095200"/>
            <a:ext cx="5181600" cy="22104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chemeClr val="accent1"/>
              </a:buClr>
              <a:buSzPts val="18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3" name="Google Shape;173;p53"/>
          <p:cNvSpPr txBox="1"/>
          <p:nvPr>
            <p:ph idx="1" type="body"/>
          </p:nvPr>
        </p:nvSpPr>
        <p:spPr>
          <a:xfrm rot="5400000">
            <a:off x="2322512" y="-571500"/>
            <a:ext cx="5181600" cy="7543800"/>
          </a:xfrm>
          <a:prstGeom prst="rect">
            <a:avLst/>
          </a:prstGeom>
          <a:noFill/>
          <a:ln>
            <a:noFill/>
          </a:ln>
        </p:spPr>
        <p:txBody>
          <a:bodyPr anchorCtr="0" anchor="t" bIns="45700" lIns="91425" spcFirstLastPara="1" rIns="91425" wrap="square" tIns="45700">
            <a:normAutofit/>
          </a:bodyPr>
          <a:lstStyle>
            <a:lvl1pPr indent="-342900" lvl="0" marL="457200" rtl="0" algn="l">
              <a:lnSpc>
                <a:spcPct val="100000"/>
              </a:lnSpc>
              <a:spcBef>
                <a:spcPts val="360"/>
              </a:spcBef>
              <a:spcAft>
                <a:spcPts val="0"/>
              </a:spcAft>
              <a:buSzPts val="1800"/>
              <a:buChar char="•"/>
              <a:defRPr/>
            </a:lvl1pPr>
            <a:lvl2pPr indent="-342900" lvl="1" marL="914400" rtl="0" algn="l">
              <a:lnSpc>
                <a:spcPct val="100000"/>
              </a:lnSpc>
              <a:spcBef>
                <a:spcPts val="600"/>
              </a:spcBef>
              <a:spcAft>
                <a:spcPts val="0"/>
              </a:spcAft>
              <a:buSzPts val="1800"/>
              <a:buChar char="•"/>
              <a:defRPr/>
            </a:lvl2pPr>
            <a:lvl3pPr indent="-342900" lvl="2" marL="1371600" rtl="0" algn="l">
              <a:lnSpc>
                <a:spcPct val="100000"/>
              </a:lnSpc>
              <a:spcBef>
                <a:spcPts val="600"/>
              </a:spcBef>
              <a:spcAft>
                <a:spcPts val="0"/>
              </a:spcAft>
              <a:buSzPts val="1800"/>
              <a:buChar char="•"/>
              <a:defRPr/>
            </a:lvl3pPr>
            <a:lvl4pPr indent="-342900" lvl="3" marL="1828800" rtl="0" algn="l">
              <a:lnSpc>
                <a:spcPct val="100000"/>
              </a:lnSpc>
              <a:spcBef>
                <a:spcPts val="600"/>
              </a:spcBef>
              <a:spcAft>
                <a:spcPts val="0"/>
              </a:spcAft>
              <a:buSzPts val="1800"/>
              <a:buChar char="•"/>
              <a:defRPr/>
            </a:lvl4pPr>
            <a:lvl5pPr indent="-342900" lvl="4" marL="2286000" rtl="0" algn="l">
              <a:lnSpc>
                <a:spcPct val="100000"/>
              </a:lnSpc>
              <a:spcBef>
                <a:spcPts val="600"/>
              </a:spcBef>
              <a:spcAft>
                <a:spcPts val="0"/>
              </a:spcAft>
              <a:buSzPts val="1800"/>
              <a:buChar char="•"/>
              <a:defRPr/>
            </a:lvl5pPr>
            <a:lvl6pPr indent="-342900" lvl="5" marL="2743200" rtl="0" algn="l">
              <a:lnSpc>
                <a:spcPct val="100000"/>
              </a:lnSpc>
              <a:spcBef>
                <a:spcPts val="600"/>
              </a:spcBef>
              <a:spcAft>
                <a:spcPts val="0"/>
              </a:spcAft>
              <a:buSzPts val="1800"/>
              <a:buChar char="•"/>
              <a:defRPr/>
            </a:lvl6pPr>
            <a:lvl7pPr indent="-342900" lvl="6" marL="3200400" rtl="0" algn="l">
              <a:lnSpc>
                <a:spcPct val="100000"/>
              </a:lnSpc>
              <a:spcBef>
                <a:spcPts val="600"/>
              </a:spcBef>
              <a:spcAft>
                <a:spcPts val="0"/>
              </a:spcAft>
              <a:buSzPts val="1800"/>
              <a:buChar char="•"/>
              <a:defRPr/>
            </a:lvl7pPr>
            <a:lvl8pPr indent="-342900" lvl="7" marL="3657600" rtl="0" algn="l">
              <a:lnSpc>
                <a:spcPct val="100000"/>
              </a:lnSpc>
              <a:spcBef>
                <a:spcPts val="600"/>
              </a:spcBef>
              <a:spcAft>
                <a:spcPts val="0"/>
              </a:spcAft>
              <a:buSzPts val="1800"/>
              <a:buChar char="•"/>
              <a:defRPr/>
            </a:lvl8pPr>
            <a:lvl9pPr indent="-342900" lvl="8" marL="4114800" rtl="0" algn="l">
              <a:lnSpc>
                <a:spcPct val="100000"/>
              </a:lnSpc>
              <a:spcBef>
                <a:spcPts val="600"/>
              </a:spcBef>
              <a:spcAft>
                <a:spcPts val="600"/>
              </a:spcAft>
              <a:buSzPts val="1800"/>
              <a:buChar char="•"/>
              <a:defRPr/>
            </a:lvl9pPr>
          </a:lstStyle>
          <a:p/>
        </p:txBody>
      </p:sp>
      <p:sp>
        <p:nvSpPr>
          <p:cNvPr id="174" name="Google Shape;174;p53"/>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rtl="0" algn="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5" name="Google Shape;175;p53"/>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6" name="Google Shape;176;p53"/>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itle and text">
  <p:cSld name="One column title and text">
    <p:spTree>
      <p:nvGrpSpPr>
        <p:cNvPr id="20" name="Shape 20"/>
        <p:cNvGrpSpPr/>
        <p:nvPr/>
      </p:nvGrpSpPr>
      <p:grpSpPr>
        <a:xfrm>
          <a:off x="0" y="0"/>
          <a:ext cx="0" cy="0"/>
          <a:chOff x="0" y="0"/>
          <a:chExt cx="0" cy="0"/>
        </a:xfrm>
      </p:grpSpPr>
      <p:sp>
        <p:nvSpPr>
          <p:cNvPr id="21" name="Google Shape;21;p2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22" name="Google Shape;22;p29"/>
          <p:cNvSpPr txBox="1"/>
          <p:nvPr>
            <p:ph type="title"/>
          </p:nvPr>
        </p:nvSpPr>
        <p:spPr>
          <a:xfrm>
            <a:off x="3106575" y="1937275"/>
            <a:ext cx="5475000" cy="7635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Clr>
                <a:schemeClr val="dk1"/>
              </a:buClr>
              <a:buSzPts val="4800"/>
              <a:buFont typeface="Century Gothic"/>
              <a:buNone/>
              <a:defRPr sz="4800">
                <a:solidFill>
                  <a:schemeClr val="dk1"/>
                </a:solidFill>
              </a:defRPr>
            </a:lvl1pPr>
            <a:lvl2pPr lvl="1" rtl="0" algn="l">
              <a:lnSpc>
                <a:spcPct val="100000"/>
              </a:lnSpc>
              <a:spcBef>
                <a:spcPts val="0"/>
              </a:spcBef>
              <a:spcAft>
                <a:spcPts val="0"/>
              </a:spcAft>
              <a:buClr>
                <a:schemeClr val="dk1"/>
              </a:buClr>
              <a:buSzPts val="4800"/>
              <a:buNone/>
              <a:defRPr sz="4800">
                <a:solidFill>
                  <a:schemeClr val="dk1"/>
                </a:solidFill>
              </a:defRPr>
            </a:lvl2pPr>
            <a:lvl3pPr lvl="2" rtl="0" algn="l">
              <a:lnSpc>
                <a:spcPct val="100000"/>
              </a:lnSpc>
              <a:spcBef>
                <a:spcPts val="0"/>
              </a:spcBef>
              <a:spcAft>
                <a:spcPts val="0"/>
              </a:spcAft>
              <a:buClr>
                <a:schemeClr val="dk1"/>
              </a:buClr>
              <a:buSzPts val="4800"/>
              <a:buNone/>
              <a:defRPr sz="4800">
                <a:solidFill>
                  <a:schemeClr val="dk1"/>
                </a:solidFill>
              </a:defRPr>
            </a:lvl3pPr>
            <a:lvl4pPr lvl="3" rtl="0" algn="l">
              <a:lnSpc>
                <a:spcPct val="100000"/>
              </a:lnSpc>
              <a:spcBef>
                <a:spcPts val="0"/>
              </a:spcBef>
              <a:spcAft>
                <a:spcPts val="0"/>
              </a:spcAft>
              <a:buClr>
                <a:schemeClr val="dk1"/>
              </a:buClr>
              <a:buSzPts val="4800"/>
              <a:buNone/>
              <a:defRPr sz="4800">
                <a:solidFill>
                  <a:schemeClr val="dk1"/>
                </a:solidFill>
              </a:defRPr>
            </a:lvl4pPr>
            <a:lvl5pPr lvl="4" rtl="0" algn="l">
              <a:lnSpc>
                <a:spcPct val="100000"/>
              </a:lnSpc>
              <a:spcBef>
                <a:spcPts val="0"/>
              </a:spcBef>
              <a:spcAft>
                <a:spcPts val="0"/>
              </a:spcAft>
              <a:buClr>
                <a:schemeClr val="dk1"/>
              </a:buClr>
              <a:buSzPts val="4800"/>
              <a:buNone/>
              <a:defRPr sz="4800">
                <a:solidFill>
                  <a:schemeClr val="dk1"/>
                </a:solidFill>
              </a:defRPr>
            </a:lvl5pPr>
            <a:lvl6pPr lvl="5" rtl="0" algn="l">
              <a:lnSpc>
                <a:spcPct val="100000"/>
              </a:lnSpc>
              <a:spcBef>
                <a:spcPts val="0"/>
              </a:spcBef>
              <a:spcAft>
                <a:spcPts val="0"/>
              </a:spcAft>
              <a:buClr>
                <a:schemeClr val="dk1"/>
              </a:buClr>
              <a:buSzPts val="4800"/>
              <a:buNone/>
              <a:defRPr sz="4800">
                <a:solidFill>
                  <a:schemeClr val="dk1"/>
                </a:solidFill>
              </a:defRPr>
            </a:lvl6pPr>
            <a:lvl7pPr lvl="6" rtl="0" algn="l">
              <a:lnSpc>
                <a:spcPct val="100000"/>
              </a:lnSpc>
              <a:spcBef>
                <a:spcPts val="0"/>
              </a:spcBef>
              <a:spcAft>
                <a:spcPts val="0"/>
              </a:spcAft>
              <a:buClr>
                <a:schemeClr val="dk1"/>
              </a:buClr>
              <a:buSzPts val="4800"/>
              <a:buNone/>
              <a:defRPr sz="4800">
                <a:solidFill>
                  <a:schemeClr val="dk1"/>
                </a:solidFill>
              </a:defRPr>
            </a:lvl7pPr>
            <a:lvl8pPr lvl="7" rtl="0" algn="l">
              <a:lnSpc>
                <a:spcPct val="100000"/>
              </a:lnSpc>
              <a:spcBef>
                <a:spcPts val="0"/>
              </a:spcBef>
              <a:spcAft>
                <a:spcPts val="0"/>
              </a:spcAft>
              <a:buClr>
                <a:schemeClr val="dk1"/>
              </a:buClr>
              <a:buSzPts val="4800"/>
              <a:buNone/>
              <a:defRPr sz="4800">
                <a:solidFill>
                  <a:schemeClr val="dk1"/>
                </a:solidFill>
              </a:defRPr>
            </a:lvl8pPr>
            <a:lvl9pPr lvl="8" rtl="0" algn="l">
              <a:lnSpc>
                <a:spcPct val="100000"/>
              </a:lnSpc>
              <a:spcBef>
                <a:spcPts val="0"/>
              </a:spcBef>
              <a:spcAft>
                <a:spcPts val="0"/>
              </a:spcAft>
              <a:buClr>
                <a:schemeClr val="dk1"/>
              </a:buClr>
              <a:buSzPts val="4800"/>
              <a:buNone/>
              <a:defRPr sz="4800">
                <a:solidFill>
                  <a:schemeClr val="dk1"/>
                </a:solidFill>
              </a:defRPr>
            </a:lvl9pPr>
          </a:lstStyle>
          <a:p/>
        </p:txBody>
      </p:sp>
      <p:sp>
        <p:nvSpPr>
          <p:cNvPr id="23" name="Google Shape;23;p29"/>
          <p:cNvSpPr txBox="1"/>
          <p:nvPr>
            <p:ph idx="1" type="body"/>
          </p:nvPr>
        </p:nvSpPr>
        <p:spPr>
          <a:xfrm>
            <a:off x="3106575" y="2853275"/>
            <a:ext cx="5664900" cy="31449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15000"/>
              </a:lnSpc>
              <a:spcBef>
                <a:spcPts val="0"/>
              </a:spcBef>
              <a:spcAft>
                <a:spcPts val="0"/>
              </a:spcAft>
              <a:buSzPts val="2400"/>
              <a:buChar char="●"/>
              <a:defRPr sz="2400"/>
            </a:lvl1pPr>
            <a:lvl2pPr indent="-381000" lvl="1" marL="914400" rtl="0" algn="l">
              <a:lnSpc>
                <a:spcPct val="115000"/>
              </a:lnSpc>
              <a:spcBef>
                <a:spcPts val="2100"/>
              </a:spcBef>
              <a:spcAft>
                <a:spcPts val="0"/>
              </a:spcAft>
              <a:buSzPts val="2400"/>
              <a:buChar char="○"/>
              <a:defRPr sz="2400"/>
            </a:lvl2pPr>
            <a:lvl3pPr indent="-381000" lvl="2" marL="1371600" rtl="0" algn="l">
              <a:lnSpc>
                <a:spcPct val="115000"/>
              </a:lnSpc>
              <a:spcBef>
                <a:spcPts val="2100"/>
              </a:spcBef>
              <a:spcAft>
                <a:spcPts val="0"/>
              </a:spcAft>
              <a:buSzPts val="2400"/>
              <a:buChar char="■"/>
              <a:defRPr sz="2400"/>
            </a:lvl3pPr>
            <a:lvl4pPr indent="-381000" lvl="3" marL="1828800" rtl="0" algn="l">
              <a:lnSpc>
                <a:spcPct val="115000"/>
              </a:lnSpc>
              <a:spcBef>
                <a:spcPts val="2100"/>
              </a:spcBef>
              <a:spcAft>
                <a:spcPts val="0"/>
              </a:spcAft>
              <a:buSzPts val="2400"/>
              <a:buChar char="●"/>
              <a:defRPr sz="2400"/>
            </a:lvl4pPr>
            <a:lvl5pPr indent="-381000" lvl="4" marL="2286000" rtl="0" algn="l">
              <a:lnSpc>
                <a:spcPct val="115000"/>
              </a:lnSpc>
              <a:spcBef>
                <a:spcPts val="2100"/>
              </a:spcBef>
              <a:spcAft>
                <a:spcPts val="0"/>
              </a:spcAft>
              <a:buSzPts val="2400"/>
              <a:buChar char="○"/>
              <a:defRPr sz="2400"/>
            </a:lvl5pPr>
            <a:lvl6pPr indent="-381000" lvl="5" marL="2743200" rtl="0" algn="l">
              <a:lnSpc>
                <a:spcPct val="115000"/>
              </a:lnSpc>
              <a:spcBef>
                <a:spcPts val="2100"/>
              </a:spcBef>
              <a:spcAft>
                <a:spcPts val="0"/>
              </a:spcAft>
              <a:buSzPts val="2400"/>
              <a:buChar char="■"/>
              <a:defRPr sz="2400"/>
            </a:lvl6pPr>
            <a:lvl7pPr indent="-381000" lvl="6" marL="3200400" rtl="0" algn="l">
              <a:lnSpc>
                <a:spcPct val="115000"/>
              </a:lnSpc>
              <a:spcBef>
                <a:spcPts val="2100"/>
              </a:spcBef>
              <a:spcAft>
                <a:spcPts val="0"/>
              </a:spcAft>
              <a:buSzPts val="2400"/>
              <a:buChar char="●"/>
              <a:defRPr sz="2400"/>
            </a:lvl7pPr>
            <a:lvl8pPr indent="-381000" lvl="7" marL="3657600" rtl="0" algn="l">
              <a:lnSpc>
                <a:spcPct val="115000"/>
              </a:lnSpc>
              <a:spcBef>
                <a:spcPts val="2100"/>
              </a:spcBef>
              <a:spcAft>
                <a:spcPts val="0"/>
              </a:spcAft>
              <a:buSzPts val="2400"/>
              <a:buChar char="○"/>
              <a:defRPr sz="2400"/>
            </a:lvl8pPr>
            <a:lvl9pPr indent="-381000" lvl="8" marL="4114800" rtl="0" algn="l">
              <a:lnSpc>
                <a:spcPct val="115000"/>
              </a:lnSpc>
              <a:spcBef>
                <a:spcPts val="2100"/>
              </a:spcBef>
              <a:spcAft>
                <a:spcPts val="2100"/>
              </a:spcAft>
              <a:buSzPts val="2400"/>
              <a:buChar char="■"/>
              <a:defRPr sz="2400"/>
            </a:lvl9pPr>
          </a:lstStyle>
          <a:p/>
        </p:txBody>
      </p:sp>
      <p:sp>
        <p:nvSpPr>
          <p:cNvPr id="24" name="Google Shape;24;p29"/>
          <p:cNvSpPr txBox="1"/>
          <p:nvPr>
            <p:ph idx="2" type="subTitle"/>
          </p:nvPr>
        </p:nvSpPr>
        <p:spPr>
          <a:xfrm>
            <a:off x="3106575" y="609200"/>
            <a:ext cx="6225600" cy="9717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SzPts val="6000"/>
              <a:buNone/>
              <a:defRPr sz="6000">
                <a:solidFill>
                  <a:schemeClr val="lt2"/>
                </a:solidFill>
                <a:latin typeface="Englebert"/>
                <a:ea typeface="Englebert"/>
                <a:cs typeface="Englebert"/>
                <a:sym typeface="Englebert"/>
              </a:defRPr>
            </a:lvl1pPr>
            <a:lvl2pPr lvl="1" rtl="0" algn="l">
              <a:lnSpc>
                <a:spcPct val="100000"/>
              </a:lnSpc>
              <a:spcBef>
                <a:spcPts val="2100"/>
              </a:spcBef>
              <a:spcAft>
                <a:spcPts val="0"/>
              </a:spcAft>
              <a:buSzPts val="1800"/>
              <a:buNone/>
              <a:defRPr>
                <a:latin typeface="Englebert"/>
                <a:ea typeface="Englebert"/>
                <a:cs typeface="Englebert"/>
                <a:sym typeface="Englebert"/>
              </a:defRPr>
            </a:lvl2pPr>
            <a:lvl3pPr lvl="2" rtl="0" algn="l">
              <a:lnSpc>
                <a:spcPct val="100000"/>
              </a:lnSpc>
              <a:spcBef>
                <a:spcPts val="2100"/>
              </a:spcBef>
              <a:spcAft>
                <a:spcPts val="0"/>
              </a:spcAft>
              <a:buSzPts val="1600"/>
              <a:buNone/>
              <a:defRPr>
                <a:latin typeface="Englebert"/>
                <a:ea typeface="Englebert"/>
                <a:cs typeface="Englebert"/>
                <a:sym typeface="Englebert"/>
              </a:defRPr>
            </a:lvl3pPr>
            <a:lvl4pPr lvl="3" rtl="0" algn="l">
              <a:lnSpc>
                <a:spcPct val="100000"/>
              </a:lnSpc>
              <a:spcBef>
                <a:spcPts val="2100"/>
              </a:spcBef>
              <a:spcAft>
                <a:spcPts val="0"/>
              </a:spcAft>
              <a:buSzPts val="1400"/>
              <a:buNone/>
              <a:defRPr>
                <a:latin typeface="Englebert"/>
                <a:ea typeface="Englebert"/>
                <a:cs typeface="Englebert"/>
                <a:sym typeface="Englebert"/>
              </a:defRPr>
            </a:lvl4pPr>
            <a:lvl5pPr lvl="4" rtl="0" algn="l">
              <a:lnSpc>
                <a:spcPct val="100000"/>
              </a:lnSpc>
              <a:spcBef>
                <a:spcPts val="2100"/>
              </a:spcBef>
              <a:spcAft>
                <a:spcPts val="0"/>
              </a:spcAft>
              <a:buSzPts val="1400"/>
              <a:buNone/>
              <a:defRPr>
                <a:latin typeface="Englebert"/>
                <a:ea typeface="Englebert"/>
                <a:cs typeface="Englebert"/>
                <a:sym typeface="Englebert"/>
              </a:defRPr>
            </a:lvl5pPr>
            <a:lvl6pPr lvl="5" rtl="0" algn="l">
              <a:lnSpc>
                <a:spcPct val="100000"/>
              </a:lnSpc>
              <a:spcBef>
                <a:spcPts val="2100"/>
              </a:spcBef>
              <a:spcAft>
                <a:spcPts val="0"/>
              </a:spcAft>
              <a:buSzPts val="1200"/>
              <a:buNone/>
              <a:defRPr>
                <a:latin typeface="Englebert"/>
                <a:ea typeface="Englebert"/>
                <a:cs typeface="Englebert"/>
                <a:sym typeface="Englebert"/>
              </a:defRPr>
            </a:lvl6pPr>
            <a:lvl7pPr lvl="6" rtl="0" algn="l">
              <a:lnSpc>
                <a:spcPct val="100000"/>
              </a:lnSpc>
              <a:spcBef>
                <a:spcPts val="2100"/>
              </a:spcBef>
              <a:spcAft>
                <a:spcPts val="0"/>
              </a:spcAft>
              <a:buSzPts val="1200"/>
              <a:buNone/>
              <a:defRPr>
                <a:latin typeface="Englebert"/>
                <a:ea typeface="Englebert"/>
                <a:cs typeface="Englebert"/>
                <a:sym typeface="Englebert"/>
              </a:defRPr>
            </a:lvl7pPr>
            <a:lvl8pPr lvl="7" rtl="0" algn="l">
              <a:lnSpc>
                <a:spcPct val="100000"/>
              </a:lnSpc>
              <a:spcBef>
                <a:spcPts val="2100"/>
              </a:spcBef>
              <a:spcAft>
                <a:spcPts val="0"/>
              </a:spcAft>
              <a:buSzPts val="1200"/>
              <a:buNone/>
              <a:defRPr>
                <a:latin typeface="Englebert"/>
                <a:ea typeface="Englebert"/>
                <a:cs typeface="Englebert"/>
                <a:sym typeface="Englebert"/>
              </a:defRPr>
            </a:lvl8pPr>
            <a:lvl9pPr lvl="8" rtl="0" algn="l">
              <a:lnSpc>
                <a:spcPct val="100000"/>
              </a:lnSpc>
              <a:spcBef>
                <a:spcPts val="2100"/>
              </a:spcBef>
              <a:spcAft>
                <a:spcPts val="2100"/>
              </a:spcAft>
              <a:buSzPts val="1200"/>
              <a:buNone/>
              <a:defRPr>
                <a:latin typeface="Englebert"/>
                <a:ea typeface="Englebert"/>
                <a:cs typeface="Englebert"/>
                <a:sym typeface="Englebert"/>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body">
  <p:cSld name="Title &amp; body">
    <p:spTree>
      <p:nvGrpSpPr>
        <p:cNvPr id="25" name="Shape 25"/>
        <p:cNvGrpSpPr/>
        <p:nvPr/>
      </p:nvGrpSpPr>
      <p:grpSpPr>
        <a:xfrm>
          <a:off x="0" y="0"/>
          <a:ext cx="0" cy="0"/>
          <a:chOff x="0" y="0"/>
          <a:chExt cx="0" cy="0"/>
        </a:xfrm>
      </p:grpSpPr>
      <p:sp>
        <p:nvSpPr>
          <p:cNvPr id="26" name="Google Shape;26;p3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27" name="Google Shape;27;p30"/>
          <p:cNvSpPr txBox="1"/>
          <p:nvPr>
            <p:ph idx="1" type="body"/>
          </p:nvPr>
        </p:nvSpPr>
        <p:spPr>
          <a:xfrm>
            <a:off x="1311700" y="1801698"/>
            <a:ext cx="9186300" cy="36252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00000"/>
              </a:lnSpc>
              <a:spcBef>
                <a:spcPts val="0"/>
              </a:spcBef>
              <a:spcAft>
                <a:spcPts val="0"/>
              </a:spcAft>
              <a:buSzPts val="2400"/>
              <a:buChar char="●"/>
              <a:defRPr/>
            </a:lvl1pPr>
            <a:lvl2pPr indent="-349250" lvl="1" marL="914400" rtl="0" algn="l">
              <a:lnSpc>
                <a:spcPct val="100000"/>
              </a:lnSpc>
              <a:spcBef>
                <a:spcPts val="2100"/>
              </a:spcBef>
              <a:spcAft>
                <a:spcPts val="0"/>
              </a:spcAft>
              <a:buSzPts val="1900"/>
              <a:buChar char="○"/>
              <a:defRPr/>
            </a:lvl2pPr>
            <a:lvl3pPr indent="-349250" lvl="2" marL="1371600" rtl="0" algn="l">
              <a:lnSpc>
                <a:spcPct val="100000"/>
              </a:lnSpc>
              <a:spcBef>
                <a:spcPts val="2100"/>
              </a:spcBef>
              <a:spcAft>
                <a:spcPts val="0"/>
              </a:spcAft>
              <a:buSzPts val="1900"/>
              <a:buChar char="■"/>
              <a:defRPr/>
            </a:lvl3pPr>
            <a:lvl4pPr indent="-349250" lvl="3" marL="1828800" rtl="0" algn="l">
              <a:lnSpc>
                <a:spcPct val="100000"/>
              </a:lnSpc>
              <a:spcBef>
                <a:spcPts val="2100"/>
              </a:spcBef>
              <a:spcAft>
                <a:spcPts val="0"/>
              </a:spcAft>
              <a:buSzPts val="1900"/>
              <a:buChar char="●"/>
              <a:defRPr/>
            </a:lvl4pPr>
            <a:lvl5pPr indent="-349250" lvl="4" marL="2286000" rtl="0" algn="l">
              <a:lnSpc>
                <a:spcPct val="100000"/>
              </a:lnSpc>
              <a:spcBef>
                <a:spcPts val="2100"/>
              </a:spcBef>
              <a:spcAft>
                <a:spcPts val="0"/>
              </a:spcAft>
              <a:buSzPts val="1900"/>
              <a:buChar char="○"/>
              <a:defRPr/>
            </a:lvl5pPr>
            <a:lvl6pPr indent="-349250" lvl="5" marL="2743200" rtl="0" algn="l">
              <a:lnSpc>
                <a:spcPct val="100000"/>
              </a:lnSpc>
              <a:spcBef>
                <a:spcPts val="2100"/>
              </a:spcBef>
              <a:spcAft>
                <a:spcPts val="0"/>
              </a:spcAft>
              <a:buSzPts val="1900"/>
              <a:buChar char="■"/>
              <a:defRPr/>
            </a:lvl6pPr>
            <a:lvl7pPr indent="-349250" lvl="6" marL="3200400" rtl="0" algn="l">
              <a:lnSpc>
                <a:spcPct val="100000"/>
              </a:lnSpc>
              <a:spcBef>
                <a:spcPts val="2100"/>
              </a:spcBef>
              <a:spcAft>
                <a:spcPts val="0"/>
              </a:spcAft>
              <a:buSzPts val="1900"/>
              <a:buChar char="●"/>
              <a:defRPr/>
            </a:lvl7pPr>
            <a:lvl8pPr indent="-349250" lvl="7" marL="3657600" rtl="0" algn="l">
              <a:lnSpc>
                <a:spcPct val="100000"/>
              </a:lnSpc>
              <a:spcBef>
                <a:spcPts val="2100"/>
              </a:spcBef>
              <a:spcAft>
                <a:spcPts val="0"/>
              </a:spcAft>
              <a:buSzPts val="1900"/>
              <a:buChar char="○"/>
              <a:defRPr/>
            </a:lvl8pPr>
            <a:lvl9pPr indent="-349250" lvl="8" marL="4114800" rtl="0" algn="l">
              <a:lnSpc>
                <a:spcPct val="100000"/>
              </a:lnSpc>
              <a:spcBef>
                <a:spcPts val="2100"/>
              </a:spcBef>
              <a:spcAft>
                <a:spcPts val="2100"/>
              </a:spcAft>
              <a:buSzPts val="1900"/>
              <a:buChar char="■"/>
              <a:defRPr/>
            </a:lvl9pPr>
          </a:lstStyle>
          <a:p/>
        </p:txBody>
      </p:sp>
      <p:sp>
        <p:nvSpPr>
          <p:cNvPr id="28" name="Google Shape;28;p30"/>
          <p:cNvSpPr txBox="1"/>
          <p:nvPr>
            <p:ph type="title"/>
          </p:nvPr>
        </p:nvSpPr>
        <p:spPr>
          <a:xfrm>
            <a:off x="1311700" y="858425"/>
            <a:ext cx="9186300" cy="7635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Clr>
                <a:schemeClr val="dk1"/>
              </a:buClr>
              <a:buSzPts val="4800"/>
              <a:buFont typeface="Century Gothic"/>
              <a:buNone/>
              <a:defRPr sz="4800">
                <a:solidFill>
                  <a:schemeClr val="dk1"/>
                </a:solidFill>
              </a:defRPr>
            </a:lvl1pPr>
            <a:lvl2pPr lvl="1" rtl="0" algn="l">
              <a:lnSpc>
                <a:spcPct val="100000"/>
              </a:lnSpc>
              <a:spcBef>
                <a:spcPts val="0"/>
              </a:spcBef>
              <a:spcAft>
                <a:spcPts val="0"/>
              </a:spcAft>
              <a:buClr>
                <a:schemeClr val="dk1"/>
              </a:buClr>
              <a:buSzPts val="4800"/>
              <a:buNone/>
              <a:defRPr sz="4800">
                <a:solidFill>
                  <a:schemeClr val="dk1"/>
                </a:solidFill>
              </a:defRPr>
            </a:lvl2pPr>
            <a:lvl3pPr lvl="2" rtl="0" algn="l">
              <a:lnSpc>
                <a:spcPct val="100000"/>
              </a:lnSpc>
              <a:spcBef>
                <a:spcPts val="0"/>
              </a:spcBef>
              <a:spcAft>
                <a:spcPts val="0"/>
              </a:spcAft>
              <a:buClr>
                <a:schemeClr val="dk1"/>
              </a:buClr>
              <a:buSzPts val="4800"/>
              <a:buNone/>
              <a:defRPr sz="4800">
                <a:solidFill>
                  <a:schemeClr val="dk1"/>
                </a:solidFill>
              </a:defRPr>
            </a:lvl3pPr>
            <a:lvl4pPr lvl="3" rtl="0" algn="l">
              <a:lnSpc>
                <a:spcPct val="100000"/>
              </a:lnSpc>
              <a:spcBef>
                <a:spcPts val="0"/>
              </a:spcBef>
              <a:spcAft>
                <a:spcPts val="0"/>
              </a:spcAft>
              <a:buClr>
                <a:schemeClr val="dk1"/>
              </a:buClr>
              <a:buSzPts val="4800"/>
              <a:buNone/>
              <a:defRPr sz="4800">
                <a:solidFill>
                  <a:schemeClr val="dk1"/>
                </a:solidFill>
              </a:defRPr>
            </a:lvl4pPr>
            <a:lvl5pPr lvl="4" rtl="0" algn="l">
              <a:lnSpc>
                <a:spcPct val="100000"/>
              </a:lnSpc>
              <a:spcBef>
                <a:spcPts val="0"/>
              </a:spcBef>
              <a:spcAft>
                <a:spcPts val="0"/>
              </a:spcAft>
              <a:buClr>
                <a:schemeClr val="dk1"/>
              </a:buClr>
              <a:buSzPts val="4800"/>
              <a:buNone/>
              <a:defRPr sz="4800">
                <a:solidFill>
                  <a:schemeClr val="dk1"/>
                </a:solidFill>
              </a:defRPr>
            </a:lvl5pPr>
            <a:lvl6pPr lvl="5" rtl="0" algn="l">
              <a:lnSpc>
                <a:spcPct val="100000"/>
              </a:lnSpc>
              <a:spcBef>
                <a:spcPts val="0"/>
              </a:spcBef>
              <a:spcAft>
                <a:spcPts val="0"/>
              </a:spcAft>
              <a:buClr>
                <a:schemeClr val="dk1"/>
              </a:buClr>
              <a:buSzPts val="4800"/>
              <a:buNone/>
              <a:defRPr sz="4800">
                <a:solidFill>
                  <a:schemeClr val="dk1"/>
                </a:solidFill>
              </a:defRPr>
            </a:lvl6pPr>
            <a:lvl7pPr lvl="6" rtl="0" algn="l">
              <a:lnSpc>
                <a:spcPct val="100000"/>
              </a:lnSpc>
              <a:spcBef>
                <a:spcPts val="0"/>
              </a:spcBef>
              <a:spcAft>
                <a:spcPts val="0"/>
              </a:spcAft>
              <a:buClr>
                <a:schemeClr val="dk1"/>
              </a:buClr>
              <a:buSzPts val="4800"/>
              <a:buNone/>
              <a:defRPr sz="4800">
                <a:solidFill>
                  <a:schemeClr val="dk1"/>
                </a:solidFill>
              </a:defRPr>
            </a:lvl7pPr>
            <a:lvl8pPr lvl="7" rtl="0" algn="l">
              <a:lnSpc>
                <a:spcPct val="100000"/>
              </a:lnSpc>
              <a:spcBef>
                <a:spcPts val="0"/>
              </a:spcBef>
              <a:spcAft>
                <a:spcPts val="0"/>
              </a:spcAft>
              <a:buClr>
                <a:schemeClr val="dk1"/>
              </a:buClr>
              <a:buSzPts val="4800"/>
              <a:buNone/>
              <a:defRPr sz="4800">
                <a:solidFill>
                  <a:schemeClr val="dk1"/>
                </a:solidFill>
              </a:defRPr>
            </a:lvl8pPr>
            <a:lvl9pPr lvl="8" rtl="0" algn="l">
              <a:lnSpc>
                <a:spcPct val="100000"/>
              </a:lnSpc>
              <a:spcBef>
                <a:spcPts val="0"/>
              </a:spcBef>
              <a:spcAft>
                <a:spcPts val="0"/>
              </a:spcAft>
              <a:buClr>
                <a:schemeClr val="dk1"/>
              </a:buClr>
              <a:buSzPts val="4800"/>
              <a:buNone/>
              <a:defRPr sz="4800">
                <a:solidFill>
                  <a:schemeClr val="dk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ubtitle">
  <p:cSld name="Title and subtitle">
    <p:spTree>
      <p:nvGrpSpPr>
        <p:cNvPr id="29" name="Shape 29"/>
        <p:cNvGrpSpPr/>
        <p:nvPr/>
      </p:nvGrpSpPr>
      <p:grpSpPr>
        <a:xfrm>
          <a:off x="0" y="0"/>
          <a:ext cx="0" cy="0"/>
          <a:chOff x="0" y="0"/>
          <a:chExt cx="0" cy="0"/>
        </a:xfrm>
      </p:grpSpPr>
      <p:sp>
        <p:nvSpPr>
          <p:cNvPr id="30" name="Google Shape;30;p3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31" name="Google Shape;31;p3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Clr>
                <a:schemeClr val="dk1"/>
              </a:buClr>
              <a:buSzPts val="4800"/>
              <a:buFont typeface="Century Gothic"/>
              <a:buNone/>
              <a:defRPr sz="4800">
                <a:solidFill>
                  <a:schemeClr val="dk1"/>
                </a:solidFill>
              </a:defRPr>
            </a:lvl1pPr>
            <a:lvl2pPr lvl="1" rtl="0" algn="l">
              <a:lnSpc>
                <a:spcPct val="100000"/>
              </a:lnSpc>
              <a:spcBef>
                <a:spcPts val="0"/>
              </a:spcBef>
              <a:spcAft>
                <a:spcPts val="0"/>
              </a:spcAft>
              <a:buClr>
                <a:schemeClr val="dk1"/>
              </a:buClr>
              <a:buSzPts val="4800"/>
              <a:buNone/>
              <a:defRPr sz="4800">
                <a:solidFill>
                  <a:schemeClr val="dk1"/>
                </a:solidFill>
              </a:defRPr>
            </a:lvl2pPr>
            <a:lvl3pPr lvl="2" rtl="0" algn="l">
              <a:lnSpc>
                <a:spcPct val="100000"/>
              </a:lnSpc>
              <a:spcBef>
                <a:spcPts val="0"/>
              </a:spcBef>
              <a:spcAft>
                <a:spcPts val="0"/>
              </a:spcAft>
              <a:buClr>
                <a:schemeClr val="dk1"/>
              </a:buClr>
              <a:buSzPts val="4800"/>
              <a:buNone/>
              <a:defRPr sz="4800">
                <a:solidFill>
                  <a:schemeClr val="dk1"/>
                </a:solidFill>
              </a:defRPr>
            </a:lvl3pPr>
            <a:lvl4pPr lvl="3" rtl="0" algn="l">
              <a:lnSpc>
                <a:spcPct val="100000"/>
              </a:lnSpc>
              <a:spcBef>
                <a:spcPts val="0"/>
              </a:spcBef>
              <a:spcAft>
                <a:spcPts val="0"/>
              </a:spcAft>
              <a:buClr>
                <a:schemeClr val="dk1"/>
              </a:buClr>
              <a:buSzPts val="4800"/>
              <a:buNone/>
              <a:defRPr sz="4800">
                <a:solidFill>
                  <a:schemeClr val="dk1"/>
                </a:solidFill>
              </a:defRPr>
            </a:lvl4pPr>
            <a:lvl5pPr lvl="4" rtl="0" algn="l">
              <a:lnSpc>
                <a:spcPct val="100000"/>
              </a:lnSpc>
              <a:spcBef>
                <a:spcPts val="0"/>
              </a:spcBef>
              <a:spcAft>
                <a:spcPts val="0"/>
              </a:spcAft>
              <a:buClr>
                <a:schemeClr val="dk1"/>
              </a:buClr>
              <a:buSzPts val="4800"/>
              <a:buNone/>
              <a:defRPr sz="4800">
                <a:solidFill>
                  <a:schemeClr val="dk1"/>
                </a:solidFill>
              </a:defRPr>
            </a:lvl5pPr>
            <a:lvl6pPr lvl="5" rtl="0" algn="l">
              <a:lnSpc>
                <a:spcPct val="100000"/>
              </a:lnSpc>
              <a:spcBef>
                <a:spcPts val="0"/>
              </a:spcBef>
              <a:spcAft>
                <a:spcPts val="0"/>
              </a:spcAft>
              <a:buClr>
                <a:schemeClr val="dk1"/>
              </a:buClr>
              <a:buSzPts val="4800"/>
              <a:buNone/>
              <a:defRPr sz="4800">
                <a:solidFill>
                  <a:schemeClr val="dk1"/>
                </a:solidFill>
              </a:defRPr>
            </a:lvl6pPr>
            <a:lvl7pPr lvl="6" rtl="0" algn="l">
              <a:lnSpc>
                <a:spcPct val="100000"/>
              </a:lnSpc>
              <a:spcBef>
                <a:spcPts val="0"/>
              </a:spcBef>
              <a:spcAft>
                <a:spcPts val="0"/>
              </a:spcAft>
              <a:buClr>
                <a:schemeClr val="dk1"/>
              </a:buClr>
              <a:buSzPts val="4800"/>
              <a:buNone/>
              <a:defRPr sz="4800">
                <a:solidFill>
                  <a:schemeClr val="dk1"/>
                </a:solidFill>
              </a:defRPr>
            </a:lvl7pPr>
            <a:lvl8pPr lvl="7" rtl="0" algn="l">
              <a:lnSpc>
                <a:spcPct val="100000"/>
              </a:lnSpc>
              <a:spcBef>
                <a:spcPts val="0"/>
              </a:spcBef>
              <a:spcAft>
                <a:spcPts val="0"/>
              </a:spcAft>
              <a:buClr>
                <a:schemeClr val="dk1"/>
              </a:buClr>
              <a:buSzPts val="4800"/>
              <a:buNone/>
              <a:defRPr sz="4800">
                <a:solidFill>
                  <a:schemeClr val="dk1"/>
                </a:solidFill>
              </a:defRPr>
            </a:lvl8pPr>
            <a:lvl9pPr lvl="8" rtl="0" algn="l">
              <a:lnSpc>
                <a:spcPct val="100000"/>
              </a:lnSpc>
              <a:spcBef>
                <a:spcPts val="0"/>
              </a:spcBef>
              <a:spcAft>
                <a:spcPts val="0"/>
              </a:spcAft>
              <a:buClr>
                <a:schemeClr val="dk1"/>
              </a:buClr>
              <a:buSzPts val="4800"/>
              <a:buNone/>
              <a:defRPr sz="4800">
                <a:solidFill>
                  <a:schemeClr val="dk1"/>
                </a:solidFill>
              </a:defRPr>
            </a:lvl9pPr>
          </a:lstStyle>
          <a:p/>
        </p:txBody>
      </p:sp>
      <p:sp>
        <p:nvSpPr>
          <p:cNvPr id="32" name="Google Shape;32;p31"/>
          <p:cNvSpPr txBox="1"/>
          <p:nvPr>
            <p:ph idx="1" type="subTitle"/>
          </p:nvPr>
        </p:nvSpPr>
        <p:spPr>
          <a:xfrm>
            <a:off x="287475" y="6083375"/>
            <a:ext cx="7370700" cy="6591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SzPts val="2000"/>
              <a:buNone/>
              <a:defRPr/>
            </a:lvl1pPr>
            <a:lvl2pPr lvl="1" rtl="0" algn="l">
              <a:lnSpc>
                <a:spcPct val="100000"/>
              </a:lnSpc>
              <a:spcBef>
                <a:spcPts val="2100"/>
              </a:spcBef>
              <a:spcAft>
                <a:spcPts val="0"/>
              </a:spcAft>
              <a:buSzPts val="1800"/>
              <a:buNone/>
              <a:defRPr/>
            </a:lvl2pPr>
            <a:lvl3pPr lvl="2" rtl="0" algn="l">
              <a:lnSpc>
                <a:spcPct val="100000"/>
              </a:lnSpc>
              <a:spcBef>
                <a:spcPts val="2100"/>
              </a:spcBef>
              <a:spcAft>
                <a:spcPts val="0"/>
              </a:spcAft>
              <a:buSzPts val="1600"/>
              <a:buNone/>
              <a:defRPr/>
            </a:lvl3pPr>
            <a:lvl4pPr lvl="3" rtl="0" algn="l">
              <a:lnSpc>
                <a:spcPct val="100000"/>
              </a:lnSpc>
              <a:spcBef>
                <a:spcPts val="2100"/>
              </a:spcBef>
              <a:spcAft>
                <a:spcPts val="0"/>
              </a:spcAft>
              <a:buSzPts val="1400"/>
              <a:buNone/>
              <a:defRPr/>
            </a:lvl4pPr>
            <a:lvl5pPr lvl="4" rtl="0" algn="l">
              <a:lnSpc>
                <a:spcPct val="100000"/>
              </a:lnSpc>
              <a:spcBef>
                <a:spcPts val="2100"/>
              </a:spcBef>
              <a:spcAft>
                <a:spcPts val="0"/>
              </a:spcAft>
              <a:buSzPts val="1400"/>
              <a:buNone/>
              <a:defRPr/>
            </a:lvl5pPr>
            <a:lvl6pPr lvl="5" rtl="0" algn="l">
              <a:lnSpc>
                <a:spcPct val="100000"/>
              </a:lnSpc>
              <a:spcBef>
                <a:spcPts val="2100"/>
              </a:spcBef>
              <a:spcAft>
                <a:spcPts val="0"/>
              </a:spcAft>
              <a:buSzPts val="1200"/>
              <a:buNone/>
              <a:defRPr/>
            </a:lvl6pPr>
            <a:lvl7pPr lvl="6" rtl="0" algn="l">
              <a:lnSpc>
                <a:spcPct val="100000"/>
              </a:lnSpc>
              <a:spcBef>
                <a:spcPts val="2100"/>
              </a:spcBef>
              <a:spcAft>
                <a:spcPts val="0"/>
              </a:spcAft>
              <a:buSzPts val="1200"/>
              <a:buNone/>
              <a:defRPr/>
            </a:lvl7pPr>
            <a:lvl8pPr lvl="7" rtl="0" algn="l">
              <a:lnSpc>
                <a:spcPct val="100000"/>
              </a:lnSpc>
              <a:spcBef>
                <a:spcPts val="2100"/>
              </a:spcBef>
              <a:spcAft>
                <a:spcPts val="0"/>
              </a:spcAft>
              <a:buSzPts val="1200"/>
              <a:buNone/>
              <a:defRPr/>
            </a:lvl8pPr>
            <a:lvl9pPr lvl="8" rtl="0" algn="l">
              <a:lnSpc>
                <a:spcPct val="100000"/>
              </a:lnSpc>
              <a:spcBef>
                <a:spcPts val="2100"/>
              </a:spcBef>
              <a:spcAft>
                <a:spcPts val="2100"/>
              </a:spcAft>
              <a:buSzPts val="12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itle and image">
  <p:cSld name="One column title and image">
    <p:spTree>
      <p:nvGrpSpPr>
        <p:cNvPr id="33" name="Shape 33"/>
        <p:cNvGrpSpPr/>
        <p:nvPr/>
      </p:nvGrpSpPr>
      <p:grpSpPr>
        <a:xfrm>
          <a:off x="0" y="0"/>
          <a:ext cx="0" cy="0"/>
          <a:chOff x="0" y="0"/>
          <a:chExt cx="0" cy="0"/>
        </a:xfrm>
      </p:grpSpPr>
      <p:sp>
        <p:nvSpPr>
          <p:cNvPr id="34" name="Google Shape;34;p3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34"/>
          <p:cNvSpPr txBox="1"/>
          <p:nvPr>
            <p:ph type="title"/>
          </p:nvPr>
        </p:nvSpPr>
        <p:spPr>
          <a:xfrm>
            <a:off x="690150" y="2815975"/>
            <a:ext cx="4687800" cy="7635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Clr>
                <a:schemeClr val="lt1"/>
              </a:buClr>
              <a:buSzPts val="4800"/>
              <a:buFont typeface="Century Gothic"/>
              <a:buNone/>
              <a:defRPr sz="4800">
                <a:solidFill>
                  <a:schemeClr val="lt1"/>
                </a:solidFill>
              </a:defRPr>
            </a:lvl1pPr>
            <a:lvl2pPr lvl="1" rtl="0" algn="l">
              <a:lnSpc>
                <a:spcPct val="100000"/>
              </a:lnSpc>
              <a:spcBef>
                <a:spcPts val="0"/>
              </a:spcBef>
              <a:spcAft>
                <a:spcPts val="0"/>
              </a:spcAft>
              <a:buClr>
                <a:schemeClr val="lt1"/>
              </a:buClr>
              <a:buSzPts val="4800"/>
              <a:buNone/>
              <a:defRPr sz="4800">
                <a:solidFill>
                  <a:schemeClr val="lt1"/>
                </a:solidFill>
              </a:defRPr>
            </a:lvl2pPr>
            <a:lvl3pPr lvl="2" rtl="0" algn="l">
              <a:lnSpc>
                <a:spcPct val="100000"/>
              </a:lnSpc>
              <a:spcBef>
                <a:spcPts val="0"/>
              </a:spcBef>
              <a:spcAft>
                <a:spcPts val="0"/>
              </a:spcAft>
              <a:buClr>
                <a:schemeClr val="lt1"/>
              </a:buClr>
              <a:buSzPts val="4800"/>
              <a:buNone/>
              <a:defRPr sz="4800">
                <a:solidFill>
                  <a:schemeClr val="lt1"/>
                </a:solidFill>
              </a:defRPr>
            </a:lvl3pPr>
            <a:lvl4pPr lvl="3" rtl="0" algn="l">
              <a:lnSpc>
                <a:spcPct val="100000"/>
              </a:lnSpc>
              <a:spcBef>
                <a:spcPts val="0"/>
              </a:spcBef>
              <a:spcAft>
                <a:spcPts val="0"/>
              </a:spcAft>
              <a:buClr>
                <a:schemeClr val="lt1"/>
              </a:buClr>
              <a:buSzPts val="4800"/>
              <a:buNone/>
              <a:defRPr sz="4800">
                <a:solidFill>
                  <a:schemeClr val="lt1"/>
                </a:solidFill>
              </a:defRPr>
            </a:lvl4pPr>
            <a:lvl5pPr lvl="4" rtl="0" algn="l">
              <a:lnSpc>
                <a:spcPct val="100000"/>
              </a:lnSpc>
              <a:spcBef>
                <a:spcPts val="0"/>
              </a:spcBef>
              <a:spcAft>
                <a:spcPts val="0"/>
              </a:spcAft>
              <a:buClr>
                <a:schemeClr val="lt1"/>
              </a:buClr>
              <a:buSzPts val="4800"/>
              <a:buNone/>
              <a:defRPr sz="4800">
                <a:solidFill>
                  <a:schemeClr val="lt1"/>
                </a:solidFill>
              </a:defRPr>
            </a:lvl5pPr>
            <a:lvl6pPr lvl="5" rtl="0" algn="l">
              <a:lnSpc>
                <a:spcPct val="100000"/>
              </a:lnSpc>
              <a:spcBef>
                <a:spcPts val="0"/>
              </a:spcBef>
              <a:spcAft>
                <a:spcPts val="0"/>
              </a:spcAft>
              <a:buClr>
                <a:schemeClr val="lt1"/>
              </a:buClr>
              <a:buSzPts val="4800"/>
              <a:buNone/>
              <a:defRPr sz="4800">
                <a:solidFill>
                  <a:schemeClr val="lt1"/>
                </a:solidFill>
              </a:defRPr>
            </a:lvl6pPr>
            <a:lvl7pPr lvl="6" rtl="0" algn="l">
              <a:lnSpc>
                <a:spcPct val="100000"/>
              </a:lnSpc>
              <a:spcBef>
                <a:spcPts val="0"/>
              </a:spcBef>
              <a:spcAft>
                <a:spcPts val="0"/>
              </a:spcAft>
              <a:buClr>
                <a:schemeClr val="lt1"/>
              </a:buClr>
              <a:buSzPts val="4800"/>
              <a:buNone/>
              <a:defRPr sz="4800">
                <a:solidFill>
                  <a:schemeClr val="lt1"/>
                </a:solidFill>
              </a:defRPr>
            </a:lvl7pPr>
            <a:lvl8pPr lvl="7" rtl="0" algn="l">
              <a:lnSpc>
                <a:spcPct val="100000"/>
              </a:lnSpc>
              <a:spcBef>
                <a:spcPts val="0"/>
              </a:spcBef>
              <a:spcAft>
                <a:spcPts val="0"/>
              </a:spcAft>
              <a:buClr>
                <a:schemeClr val="lt1"/>
              </a:buClr>
              <a:buSzPts val="4800"/>
              <a:buNone/>
              <a:defRPr sz="4800">
                <a:solidFill>
                  <a:schemeClr val="lt1"/>
                </a:solidFill>
              </a:defRPr>
            </a:lvl8pPr>
            <a:lvl9pPr lvl="8" rtl="0" algn="l">
              <a:lnSpc>
                <a:spcPct val="100000"/>
              </a:lnSpc>
              <a:spcBef>
                <a:spcPts val="0"/>
              </a:spcBef>
              <a:spcAft>
                <a:spcPts val="0"/>
              </a:spcAft>
              <a:buClr>
                <a:schemeClr val="lt1"/>
              </a:buClr>
              <a:buSzPts val="4800"/>
              <a:buNone/>
              <a:defRPr sz="4800">
                <a:solidFill>
                  <a:schemeClr val="lt1"/>
                </a:solidFill>
              </a:defRPr>
            </a:lvl9pPr>
          </a:lstStyle>
          <a:p/>
        </p:txBody>
      </p:sp>
      <p:sp>
        <p:nvSpPr>
          <p:cNvPr id="36" name="Google Shape;36;p34"/>
          <p:cNvSpPr txBox="1"/>
          <p:nvPr>
            <p:ph idx="1" type="body"/>
          </p:nvPr>
        </p:nvSpPr>
        <p:spPr>
          <a:xfrm>
            <a:off x="690150" y="4774750"/>
            <a:ext cx="4687800" cy="17319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15000"/>
              </a:lnSpc>
              <a:spcBef>
                <a:spcPts val="0"/>
              </a:spcBef>
              <a:spcAft>
                <a:spcPts val="0"/>
              </a:spcAft>
              <a:buClr>
                <a:schemeClr val="lt1"/>
              </a:buClr>
              <a:buSzPts val="2400"/>
              <a:buChar char="●"/>
              <a:defRPr sz="2400">
                <a:solidFill>
                  <a:schemeClr val="lt1"/>
                </a:solidFill>
              </a:defRPr>
            </a:lvl1pPr>
            <a:lvl2pPr indent="-381000" lvl="1" marL="914400" rtl="0" algn="l">
              <a:lnSpc>
                <a:spcPct val="115000"/>
              </a:lnSpc>
              <a:spcBef>
                <a:spcPts val="2100"/>
              </a:spcBef>
              <a:spcAft>
                <a:spcPts val="0"/>
              </a:spcAft>
              <a:buClr>
                <a:schemeClr val="lt1"/>
              </a:buClr>
              <a:buSzPts val="2400"/>
              <a:buChar char="○"/>
              <a:defRPr sz="2400">
                <a:solidFill>
                  <a:schemeClr val="lt1"/>
                </a:solidFill>
              </a:defRPr>
            </a:lvl2pPr>
            <a:lvl3pPr indent="-381000" lvl="2" marL="1371600" rtl="0" algn="l">
              <a:lnSpc>
                <a:spcPct val="115000"/>
              </a:lnSpc>
              <a:spcBef>
                <a:spcPts val="2100"/>
              </a:spcBef>
              <a:spcAft>
                <a:spcPts val="0"/>
              </a:spcAft>
              <a:buClr>
                <a:schemeClr val="lt1"/>
              </a:buClr>
              <a:buSzPts val="2400"/>
              <a:buChar char="■"/>
              <a:defRPr sz="2400">
                <a:solidFill>
                  <a:schemeClr val="lt1"/>
                </a:solidFill>
              </a:defRPr>
            </a:lvl3pPr>
            <a:lvl4pPr indent="-381000" lvl="3" marL="1828800" rtl="0" algn="l">
              <a:lnSpc>
                <a:spcPct val="115000"/>
              </a:lnSpc>
              <a:spcBef>
                <a:spcPts val="2100"/>
              </a:spcBef>
              <a:spcAft>
                <a:spcPts val="0"/>
              </a:spcAft>
              <a:buClr>
                <a:schemeClr val="lt1"/>
              </a:buClr>
              <a:buSzPts val="2400"/>
              <a:buChar char="●"/>
              <a:defRPr sz="2400">
                <a:solidFill>
                  <a:schemeClr val="lt1"/>
                </a:solidFill>
              </a:defRPr>
            </a:lvl4pPr>
            <a:lvl5pPr indent="-381000" lvl="4" marL="2286000" rtl="0" algn="l">
              <a:lnSpc>
                <a:spcPct val="115000"/>
              </a:lnSpc>
              <a:spcBef>
                <a:spcPts val="2100"/>
              </a:spcBef>
              <a:spcAft>
                <a:spcPts val="0"/>
              </a:spcAft>
              <a:buClr>
                <a:schemeClr val="lt1"/>
              </a:buClr>
              <a:buSzPts val="2400"/>
              <a:buChar char="○"/>
              <a:defRPr sz="2400">
                <a:solidFill>
                  <a:schemeClr val="lt1"/>
                </a:solidFill>
              </a:defRPr>
            </a:lvl5pPr>
            <a:lvl6pPr indent="-381000" lvl="5" marL="2743200" rtl="0" algn="l">
              <a:lnSpc>
                <a:spcPct val="115000"/>
              </a:lnSpc>
              <a:spcBef>
                <a:spcPts val="2100"/>
              </a:spcBef>
              <a:spcAft>
                <a:spcPts val="0"/>
              </a:spcAft>
              <a:buClr>
                <a:schemeClr val="lt1"/>
              </a:buClr>
              <a:buSzPts val="2400"/>
              <a:buChar char="■"/>
              <a:defRPr sz="2400">
                <a:solidFill>
                  <a:schemeClr val="lt1"/>
                </a:solidFill>
              </a:defRPr>
            </a:lvl6pPr>
            <a:lvl7pPr indent="-381000" lvl="6" marL="3200400" rtl="0" algn="l">
              <a:lnSpc>
                <a:spcPct val="115000"/>
              </a:lnSpc>
              <a:spcBef>
                <a:spcPts val="2100"/>
              </a:spcBef>
              <a:spcAft>
                <a:spcPts val="0"/>
              </a:spcAft>
              <a:buClr>
                <a:schemeClr val="lt1"/>
              </a:buClr>
              <a:buSzPts val="2400"/>
              <a:buChar char="●"/>
              <a:defRPr sz="2400">
                <a:solidFill>
                  <a:schemeClr val="lt1"/>
                </a:solidFill>
              </a:defRPr>
            </a:lvl7pPr>
            <a:lvl8pPr indent="-381000" lvl="7" marL="3657600" rtl="0" algn="l">
              <a:lnSpc>
                <a:spcPct val="115000"/>
              </a:lnSpc>
              <a:spcBef>
                <a:spcPts val="2100"/>
              </a:spcBef>
              <a:spcAft>
                <a:spcPts val="0"/>
              </a:spcAft>
              <a:buClr>
                <a:schemeClr val="lt1"/>
              </a:buClr>
              <a:buSzPts val="2400"/>
              <a:buChar char="○"/>
              <a:defRPr sz="2400">
                <a:solidFill>
                  <a:schemeClr val="lt1"/>
                </a:solidFill>
              </a:defRPr>
            </a:lvl8pPr>
            <a:lvl9pPr indent="-381000" lvl="8" marL="4114800" rtl="0" algn="l">
              <a:lnSpc>
                <a:spcPct val="115000"/>
              </a:lnSpc>
              <a:spcBef>
                <a:spcPts val="2100"/>
              </a:spcBef>
              <a:spcAft>
                <a:spcPts val="2100"/>
              </a:spcAft>
              <a:buClr>
                <a:schemeClr val="lt1"/>
              </a:buClr>
              <a:buSzPts val="2400"/>
              <a:buChar char="■"/>
              <a:defRPr sz="2400">
                <a:solidFill>
                  <a:schemeClr val="lt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ig Title">
    <p:spTree>
      <p:nvGrpSpPr>
        <p:cNvPr id="37" name="Shape 37"/>
        <p:cNvGrpSpPr/>
        <p:nvPr/>
      </p:nvGrpSpPr>
      <p:grpSpPr>
        <a:xfrm>
          <a:off x="0" y="0"/>
          <a:ext cx="0" cy="0"/>
          <a:chOff x="0" y="0"/>
          <a:chExt cx="0" cy="0"/>
        </a:xfrm>
      </p:grpSpPr>
      <p:sp>
        <p:nvSpPr>
          <p:cNvPr id="38" name="Google Shape;38;p3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39" name="Google Shape;39;p35"/>
          <p:cNvSpPr txBox="1"/>
          <p:nvPr>
            <p:ph type="title"/>
          </p:nvPr>
        </p:nvSpPr>
        <p:spPr>
          <a:xfrm>
            <a:off x="2535025" y="1060950"/>
            <a:ext cx="8631900" cy="4736100"/>
          </a:xfrm>
          <a:prstGeom prst="rect">
            <a:avLst/>
          </a:prstGeom>
          <a:noFill/>
          <a:ln>
            <a:noFill/>
          </a:ln>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1"/>
              </a:buClr>
              <a:buSzPts val="12800"/>
              <a:buFont typeface="Century Gothic"/>
              <a:buNone/>
              <a:defRPr sz="12800"/>
            </a:lvl1pPr>
            <a:lvl2pPr lvl="1" rtl="0" algn="ctr">
              <a:lnSpc>
                <a:spcPct val="100000"/>
              </a:lnSpc>
              <a:spcBef>
                <a:spcPts val="0"/>
              </a:spcBef>
              <a:spcAft>
                <a:spcPts val="0"/>
              </a:spcAft>
              <a:buClr>
                <a:schemeClr val="lt2"/>
              </a:buClr>
              <a:buSzPts val="12800"/>
              <a:buNone/>
              <a:defRPr sz="12800"/>
            </a:lvl2pPr>
            <a:lvl3pPr lvl="2" rtl="0" algn="ctr">
              <a:lnSpc>
                <a:spcPct val="100000"/>
              </a:lnSpc>
              <a:spcBef>
                <a:spcPts val="0"/>
              </a:spcBef>
              <a:spcAft>
                <a:spcPts val="0"/>
              </a:spcAft>
              <a:buClr>
                <a:schemeClr val="lt2"/>
              </a:buClr>
              <a:buSzPts val="12800"/>
              <a:buNone/>
              <a:defRPr sz="12800"/>
            </a:lvl3pPr>
            <a:lvl4pPr lvl="3" rtl="0" algn="ctr">
              <a:lnSpc>
                <a:spcPct val="100000"/>
              </a:lnSpc>
              <a:spcBef>
                <a:spcPts val="0"/>
              </a:spcBef>
              <a:spcAft>
                <a:spcPts val="0"/>
              </a:spcAft>
              <a:buClr>
                <a:schemeClr val="lt2"/>
              </a:buClr>
              <a:buSzPts val="12800"/>
              <a:buNone/>
              <a:defRPr sz="12800"/>
            </a:lvl4pPr>
            <a:lvl5pPr lvl="4" rtl="0" algn="ctr">
              <a:lnSpc>
                <a:spcPct val="100000"/>
              </a:lnSpc>
              <a:spcBef>
                <a:spcPts val="0"/>
              </a:spcBef>
              <a:spcAft>
                <a:spcPts val="0"/>
              </a:spcAft>
              <a:buClr>
                <a:schemeClr val="lt2"/>
              </a:buClr>
              <a:buSzPts val="12800"/>
              <a:buNone/>
              <a:defRPr sz="12800"/>
            </a:lvl5pPr>
            <a:lvl6pPr lvl="5" rtl="0" algn="ctr">
              <a:lnSpc>
                <a:spcPct val="100000"/>
              </a:lnSpc>
              <a:spcBef>
                <a:spcPts val="0"/>
              </a:spcBef>
              <a:spcAft>
                <a:spcPts val="0"/>
              </a:spcAft>
              <a:buClr>
                <a:schemeClr val="lt2"/>
              </a:buClr>
              <a:buSzPts val="12800"/>
              <a:buNone/>
              <a:defRPr sz="12800"/>
            </a:lvl6pPr>
            <a:lvl7pPr lvl="6" rtl="0" algn="ctr">
              <a:lnSpc>
                <a:spcPct val="100000"/>
              </a:lnSpc>
              <a:spcBef>
                <a:spcPts val="0"/>
              </a:spcBef>
              <a:spcAft>
                <a:spcPts val="0"/>
              </a:spcAft>
              <a:buClr>
                <a:schemeClr val="lt2"/>
              </a:buClr>
              <a:buSzPts val="12800"/>
              <a:buNone/>
              <a:defRPr sz="12800"/>
            </a:lvl7pPr>
            <a:lvl8pPr lvl="7" rtl="0" algn="ctr">
              <a:lnSpc>
                <a:spcPct val="100000"/>
              </a:lnSpc>
              <a:spcBef>
                <a:spcPts val="0"/>
              </a:spcBef>
              <a:spcAft>
                <a:spcPts val="0"/>
              </a:spcAft>
              <a:buClr>
                <a:schemeClr val="lt2"/>
              </a:buClr>
              <a:buSzPts val="12800"/>
              <a:buNone/>
              <a:defRPr sz="12800"/>
            </a:lvl8pPr>
            <a:lvl9pPr lvl="8" rtl="0" algn="ctr">
              <a:lnSpc>
                <a:spcPct val="100000"/>
              </a:lnSpc>
              <a:spcBef>
                <a:spcPts val="0"/>
              </a:spcBef>
              <a:spcAft>
                <a:spcPts val="0"/>
              </a:spcAft>
              <a:buClr>
                <a:schemeClr val="lt2"/>
              </a:buClr>
              <a:buSzPts val="12800"/>
              <a:buNone/>
              <a:defRPr sz="12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3 columns">
  <p:cSld name="Title and 3 columns">
    <p:spTree>
      <p:nvGrpSpPr>
        <p:cNvPr id="40" name="Shape 40"/>
        <p:cNvGrpSpPr/>
        <p:nvPr/>
      </p:nvGrpSpPr>
      <p:grpSpPr>
        <a:xfrm>
          <a:off x="0" y="0"/>
          <a:ext cx="0" cy="0"/>
          <a:chOff x="0" y="0"/>
          <a:chExt cx="0" cy="0"/>
        </a:xfrm>
      </p:grpSpPr>
      <p:sp>
        <p:nvSpPr>
          <p:cNvPr id="41" name="Google Shape;41;p3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42" name="Google Shape;42;p36"/>
          <p:cNvSpPr txBox="1"/>
          <p:nvPr>
            <p:ph type="title"/>
          </p:nvPr>
        </p:nvSpPr>
        <p:spPr>
          <a:xfrm>
            <a:off x="1002775" y="593375"/>
            <a:ext cx="10773600" cy="7635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Clr>
                <a:schemeClr val="dk1"/>
              </a:buClr>
              <a:buSzPts val="4800"/>
              <a:buFont typeface="Century Gothic"/>
              <a:buNone/>
              <a:defRPr sz="4800">
                <a:solidFill>
                  <a:schemeClr val="dk1"/>
                </a:solidFill>
              </a:defRPr>
            </a:lvl1pPr>
            <a:lvl2pPr lvl="1" rtl="0" algn="l">
              <a:lnSpc>
                <a:spcPct val="100000"/>
              </a:lnSpc>
              <a:spcBef>
                <a:spcPts val="0"/>
              </a:spcBef>
              <a:spcAft>
                <a:spcPts val="0"/>
              </a:spcAft>
              <a:buClr>
                <a:schemeClr val="dk1"/>
              </a:buClr>
              <a:buSzPts val="4800"/>
              <a:buNone/>
              <a:defRPr sz="4800">
                <a:solidFill>
                  <a:schemeClr val="dk1"/>
                </a:solidFill>
              </a:defRPr>
            </a:lvl2pPr>
            <a:lvl3pPr lvl="2" rtl="0" algn="l">
              <a:lnSpc>
                <a:spcPct val="100000"/>
              </a:lnSpc>
              <a:spcBef>
                <a:spcPts val="0"/>
              </a:spcBef>
              <a:spcAft>
                <a:spcPts val="0"/>
              </a:spcAft>
              <a:buClr>
                <a:schemeClr val="dk1"/>
              </a:buClr>
              <a:buSzPts val="4800"/>
              <a:buNone/>
              <a:defRPr sz="4800">
                <a:solidFill>
                  <a:schemeClr val="dk1"/>
                </a:solidFill>
              </a:defRPr>
            </a:lvl3pPr>
            <a:lvl4pPr lvl="3" rtl="0" algn="l">
              <a:lnSpc>
                <a:spcPct val="100000"/>
              </a:lnSpc>
              <a:spcBef>
                <a:spcPts val="0"/>
              </a:spcBef>
              <a:spcAft>
                <a:spcPts val="0"/>
              </a:spcAft>
              <a:buClr>
                <a:schemeClr val="dk1"/>
              </a:buClr>
              <a:buSzPts val="4800"/>
              <a:buNone/>
              <a:defRPr sz="4800">
                <a:solidFill>
                  <a:schemeClr val="dk1"/>
                </a:solidFill>
              </a:defRPr>
            </a:lvl4pPr>
            <a:lvl5pPr lvl="4" rtl="0" algn="l">
              <a:lnSpc>
                <a:spcPct val="100000"/>
              </a:lnSpc>
              <a:spcBef>
                <a:spcPts val="0"/>
              </a:spcBef>
              <a:spcAft>
                <a:spcPts val="0"/>
              </a:spcAft>
              <a:buClr>
                <a:schemeClr val="dk1"/>
              </a:buClr>
              <a:buSzPts val="4800"/>
              <a:buNone/>
              <a:defRPr sz="4800">
                <a:solidFill>
                  <a:schemeClr val="dk1"/>
                </a:solidFill>
              </a:defRPr>
            </a:lvl5pPr>
            <a:lvl6pPr lvl="5" rtl="0" algn="l">
              <a:lnSpc>
                <a:spcPct val="100000"/>
              </a:lnSpc>
              <a:spcBef>
                <a:spcPts val="0"/>
              </a:spcBef>
              <a:spcAft>
                <a:spcPts val="0"/>
              </a:spcAft>
              <a:buClr>
                <a:schemeClr val="dk1"/>
              </a:buClr>
              <a:buSzPts val="4800"/>
              <a:buNone/>
              <a:defRPr sz="4800">
                <a:solidFill>
                  <a:schemeClr val="dk1"/>
                </a:solidFill>
              </a:defRPr>
            </a:lvl6pPr>
            <a:lvl7pPr lvl="6" rtl="0" algn="l">
              <a:lnSpc>
                <a:spcPct val="100000"/>
              </a:lnSpc>
              <a:spcBef>
                <a:spcPts val="0"/>
              </a:spcBef>
              <a:spcAft>
                <a:spcPts val="0"/>
              </a:spcAft>
              <a:buClr>
                <a:schemeClr val="dk1"/>
              </a:buClr>
              <a:buSzPts val="4800"/>
              <a:buNone/>
              <a:defRPr sz="4800">
                <a:solidFill>
                  <a:schemeClr val="dk1"/>
                </a:solidFill>
              </a:defRPr>
            </a:lvl7pPr>
            <a:lvl8pPr lvl="7" rtl="0" algn="l">
              <a:lnSpc>
                <a:spcPct val="100000"/>
              </a:lnSpc>
              <a:spcBef>
                <a:spcPts val="0"/>
              </a:spcBef>
              <a:spcAft>
                <a:spcPts val="0"/>
              </a:spcAft>
              <a:buClr>
                <a:schemeClr val="dk1"/>
              </a:buClr>
              <a:buSzPts val="4800"/>
              <a:buNone/>
              <a:defRPr sz="4800">
                <a:solidFill>
                  <a:schemeClr val="dk1"/>
                </a:solidFill>
              </a:defRPr>
            </a:lvl8pPr>
            <a:lvl9pPr lvl="8" rtl="0" algn="l">
              <a:lnSpc>
                <a:spcPct val="100000"/>
              </a:lnSpc>
              <a:spcBef>
                <a:spcPts val="0"/>
              </a:spcBef>
              <a:spcAft>
                <a:spcPts val="0"/>
              </a:spcAft>
              <a:buClr>
                <a:schemeClr val="dk1"/>
              </a:buClr>
              <a:buSzPts val="4800"/>
              <a:buNone/>
              <a:defRPr sz="4800">
                <a:solidFill>
                  <a:schemeClr val="dk1"/>
                </a:solidFill>
              </a:defRPr>
            </a:lvl9pPr>
          </a:lstStyle>
          <a:p/>
        </p:txBody>
      </p:sp>
      <p:sp>
        <p:nvSpPr>
          <p:cNvPr id="43" name="Google Shape;43;p36"/>
          <p:cNvSpPr txBox="1"/>
          <p:nvPr>
            <p:ph idx="1" type="body"/>
          </p:nvPr>
        </p:nvSpPr>
        <p:spPr>
          <a:xfrm>
            <a:off x="1002775" y="1890006"/>
            <a:ext cx="3447300" cy="45552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15000"/>
              </a:lnSpc>
              <a:spcBef>
                <a:spcPts val="0"/>
              </a:spcBef>
              <a:spcAft>
                <a:spcPts val="0"/>
              </a:spcAft>
              <a:buSzPts val="2400"/>
              <a:buChar char="●"/>
              <a:defRPr sz="2400"/>
            </a:lvl1pPr>
            <a:lvl2pPr indent="-381000" lvl="1" marL="914400" rtl="0" algn="l">
              <a:lnSpc>
                <a:spcPct val="115000"/>
              </a:lnSpc>
              <a:spcBef>
                <a:spcPts val="2100"/>
              </a:spcBef>
              <a:spcAft>
                <a:spcPts val="0"/>
              </a:spcAft>
              <a:buSzPts val="2400"/>
              <a:buChar char="○"/>
              <a:defRPr sz="2400"/>
            </a:lvl2pPr>
            <a:lvl3pPr indent="-381000" lvl="2" marL="1371600" rtl="0" algn="l">
              <a:lnSpc>
                <a:spcPct val="115000"/>
              </a:lnSpc>
              <a:spcBef>
                <a:spcPts val="2100"/>
              </a:spcBef>
              <a:spcAft>
                <a:spcPts val="0"/>
              </a:spcAft>
              <a:buSzPts val="2400"/>
              <a:buChar char="■"/>
              <a:defRPr sz="2400"/>
            </a:lvl3pPr>
            <a:lvl4pPr indent="-381000" lvl="3" marL="1828800" rtl="0" algn="l">
              <a:lnSpc>
                <a:spcPct val="115000"/>
              </a:lnSpc>
              <a:spcBef>
                <a:spcPts val="2100"/>
              </a:spcBef>
              <a:spcAft>
                <a:spcPts val="0"/>
              </a:spcAft>
              <a:buSzPts val="2400"/>
              <a:buChar char="●"/>
              <a:defRPr sz="2400"/>
            </a:lvl4pPr>
            <a:lvl5pPr indent="-381000" lvl="4" marL="2286000" rtl="0" algn="l">
              <a:lnSpc>
                <a:spcPct val="115000"/>
              </a:lnSpc>
              <a:spcBef>
                <a:spcPts val="2100"/>
              </a:spcBef>
              <a:spcAft>
                <a:spcPts val="0"/>
              </a:spcAft>
              <a:buSzPts val="2400"/>
              <a:buChar char="○"/>
              <a:defRPr sz="2400"/>
            </a:lvl5pPr>
            <a:lvl6pPr indent="-381000" lvl="5" marL="2743200" rtl="0" algn="l">
              <a:lnSpc>
                <a:spcPct val="115000"/>
              </a:lnSpc>
              <a:spcBef>
                <a:spcPts val="2100"/>
              </a:spcBef>
              <a:spcAft>
                <a:spcPts val="0"/>
              </a:spcAft>
              <a:buSzPts val="2400"/>
              <a:buChar char="■"/>
              <a:defRPr sz="2400"/>
            </a:lvl6pPr>
            <a:lvl7pPr indent="-381000" lvl="6" marL="3200400" rtl="0" algn="l">
              <a:lnSpc>
                <a:spcPct val="115000"/>
              </a:lnSpc>
              <a:spcBef>
                <a:spcPts val="2100"/>
              </a:spcBef>
              <a:spcAft>
                <a:spcPts val="0"/>
              </a:spcAft>
              <a:buSzPts val="2400"/>
              <a:buChar char="●"/>
              <a:defRPr sz="2400"/>
            </a:lvl7pPr>
            <a:lvl8pPr indent="-381000" lvl="7" marL="3657600" rtl="0" algn="l">
              <a:lnSpc>
                <a:spcPct val="115000"/>
              </a:lnSpc>
              <a:spcBef>
                <a:spcPts val="2100"/>
              </a:spcBef>
              <a:spcAft>
                <a:spcPts val="0"/>
              </a:spcAft>
              <a:buSzPts val="2400"/>
              <a:buChar char="○"/>
              <a:defRPr sz="2400"/>
            </a:lvl8pPr>
            <a:lvl9pPr indent="-381000" lvl="8" marL="4114800" rtl="0" algn="l">
              <a:lnSpc>
                <a:spcPct val="115000"/>
              </a:lnSpc>
              <a:spcBef>
                <a:spcPts val="2100"/>
              </a:spcBef>
              <a:spcAft>
                <a:spcPts val="2100"/>
              </a:spcAft>
              <a:buSzPts val="2400"/>
              <a:buChar char="■"/>
              <a:defRPr sz="2400"/>
            </a:lvl9pPr>
          </a:lstStyle>
          <a:p/>
        </p:txBody>
      </p:sp>
      <p:sp>
        <p:nvSpPr>
          <p:cNvPr id="44" name="Google Shape;44;p36"/>
          <p:cNvSpPr txBox="1"/>
          <p:nvPr>
            <p:ph idx="2" type="body"/>
          </p:nvPr>
        </p:nvSpPr>
        <p:spPr>
          <a:xfrm>
            <a:off x="4665921" y="1890006"/>
            <a:ext cx="3447300" cy="45552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15000"/>
              </a:lnSpc>
              <a:spcBef>
                <a:spcPts val="0"/>
              </a:spcBef>
              <a:spcAft>
                <a:spcPts val="0"/>
              </a:spcAft>
              <a:buSzPts val="2400"/>
              <a:buChar char="●"/>
              <a:defRPr sz="2400"/>
            </a:lvl1pPr>
            <a:lvl2pPr indent="-381000" lvl="1" marL="914400" rtl="0" algn="l">
              <a:lnSpc>
                <a:spcPct val="115000"/>
              </a:lnSpc>
              <a:spcBef>
                <a:spcPts val="2100"/>
              </a:spcBef>
              <a:spcAft>
                <a:spcPts val="0"/>
              </a:spcAft>
              <a:buSzPts val="2400"/>
              <a:buChar char="○"/>
              <a:defRPr sz="2400"/>
            </a:lvl2pPr>
            <a:lvl3pPr indent="-381000" lvl="2" marL="1371600" rtl="0" algn="l">
              <a:lnSpc>
                <a:spcPct val="115000"/>
              </a:lnSpc>
              <a:spcBef>
                <a:spcPts val="2100"/>
              </a:spcBef>
              <a:spcAft>
                <a:spcPts val="0"/>
              </a:spcAft>
              <a:buSzPts val="2400"/>
              <a:buChar char="■"/>
              <a:defRPr sz="2400"/>
            </a:lvl3pPr>
            <a:lvl4pPr indent="-381000" lvl="3" marL="1828800" rtl="0" algn="l">
              <a:lnSpc>
                <a:spcPct val="115000"/>
              </a:lnSpc>
              <a:spcBef>
                <a:spcPts val="2100"/>
              </a:spcBef>
              <a:spcAft>
                <a:spcPts val="0"/>
              </a:spcAft>
              <a:buSzPts val="2400"/>
              <a:buChar char="●"/>
              <a:defRPr sz="2400"/>
            </a:lvl4pPr>
            <a:lvl5pPr indent="-381000" lvl="4" marL="2286000" rtl="0" algn="l">
              <a:lnSpc>
                <a:spcPct val="115000"/>
              </a:lnSpc>
              <a:spcBef>
                <a:spcPts val="2100"/>
              </a:spcBef>
              <a:spcAft>
                <a:spcPts val="0"/>
              </a:spcAft>
              <a:buSzPts val="2400"/>
              <a:buChar char="○"/>
              <a:defRPr sz="2400"/>
            </a:lvl5pPr>
            <a:lvl6pPr indent="-381000" lvl="5" marL="2743200" rtl="0" algn="l">
              <a:lnSpc>
                <a:spcPct val="115000"/>
              </a:lnSpc>
              <a:spcBef>
                <a:spcPts val="2100"/>
              </a:spcBef>
              <a:spcAft>
                <a:spcPts val="0"/>
              </a:spcAft>
              <a:buSzPts val="2400"/>
              <a:buChar char="■"/>
              <a:defRPr sz="2400"/>
            </a:lvl6pPr>
            <a:lvl7pPr indent="-381000" lvl="6" marL="3200400" rtl="0" algn="l">
              <a:lnSpc>
                <a:spcPct val="115000"/>
              </a:lnSpc>
              <a:spcBef>
                <a:spcPts val="2100"/>
              </a:spcBef>
              <a:spcAft>
                <a:spcPts val="0"/>
              </a:spcAft>
              <a:buSzPts val="2400"/>
              <a:buChar char="●"/>
              <a:defRPr sz="2400"/>
            </a:lvl7pPr>
            <a:lvl8pPr indent="-381000" lvl="7" marL="3657600" rtl="0" algn="l">
              <a:lnSpc>
                <a:spcPct val="115000"/>
              </a:lnSpc>
              <a:spcBef>
                <a:spcPts val="2100"/>
              </a:spcBef>
              <a:spcAft>
                <a:spcPts val="0"/>
              </a:spcAft>
              <a:buSzPts val="2400"/>
              <a:buChar char="○"/>
              <a:defRPr sz="2400"/>
            </a:lvl8pPr>
            <a:lvl9pPr indent="-381000" lvl="8" marL="4114800" rtl="0" algn="l">
              <a:lnSpc>
                <a:spcPct val="115000"/>
              </a:lnSpc>
              <a:spcBef>
                <a:spcPts val="2100"/>
              </a:spcBef>
              <a:spcAft>
                <a:spcPts val="2100"/>
              </a:spcAft>
              <a:buSzPts val="2400"/>
              <a:buChar char="■"/>
              <a:defRPr sz="2400"/>
            </a:lvl9pPr>
          </a:lstStyle>
          <a:p/>
        </p:txBody>
      </p:sp>
      <p:sp>
        <p:nvSpPr>
          <p:cNvPr id="45" name="Google Shape;45;p36"/>
          <p:cNvSpPr txBox="1"/>
          <p:nvPr>
            <p:ph idx="3" type="body"/>
          </p:nvPr>
        </p:nvSpPr>
        <p:spPr>
          <a:xfrm>
            <a:off x="8329068" y="1890006"/>
            <a:ext cx="3447300" cy="45552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15000"/>
              </a:lnSpc>
              <a:spcBef>
                <a:spcPts val="0"/>
              </a:spcBef>
              <a:spcAft>
                <a:spcPts val="0"/>
              </a:spcAft>
              <a:buSzPts val="2400"/>
              <a:buChar char="●"/>
              <a:defRPr sz="2400"/>
            </a:lvl1pPr>
            <a:lvl2pPr indent="-381000" lvl="1" marL="914400" rtl="0" algn="l">
              <a:lnSpc>
                <a:spcPct val="115000"/>
              </a:lnSpc>
              <a:spcBef>
                <a:spcPts val="2100"/>
              </a:spcBef>
              <a:spcAft>
                <a:spcPts val="0"/>
              </a:spcAft>
              <a:buSzPts val="2400"/>
              <a:buChar char="○"/>
              <a:defRPr sz="2400"/>
            </a:lvl2pPr>
            <a:lvl3pPr indent="-381000" lvl="2" marL="1371600" rtl="0" algn="l">
              <a:lnSpc>
                <a:spcPct val="115000"/>
              </a:lnSpc>
              <a:spcBef>
                <a:spcPts val="2100"/>
              </a:spcBef>
              <a:spcAft>
                <a:spcPts val="0"/>
              </a:spcAft>
              <a:buSzPts val="2400"/>
              <a:buChar char="■"/>
              <a:defRPr sz="2400"/>
            </a:lvl3pPr>
            <a:lvl4pPr indent="-381000" lvl="3" marL="1828800" rtl="0" algn="l">
              <a:lnSpc>
                <a:spcPct val="115000"/>
              </a:lnSpc>
              <a:spcBef>
                <a:spcPts val="2100"/>
              </a:spcBef>
              <a:spcAft>
                <a:spcPts val="0"/>
              </a:spcAft>
              <a:buSzPts val="2400"/>
              <a:buChar char="●"/>
              <a:defRPr sz="2400"/>
            </a:lvl4pPr>
            <a:lvl5pPr indent="-381000" lvl="4" marL="2286000" rtl="0" algn="l">
              <a:lnSpc>
                <a:spcPct val="115000"/>
              </a:lnSpc>
              <a:spcBef>
                <a:spcPts val="2100"/>
              </a:spcBef>
              <a:spcAft>
                <a:spcPts val="0"/>
              </a:spcAft>
              <a:buSzPts val="2400"/>
              <a:buChar char="○"/>
              <a:defRPr sz="2400"/>
            </a:lvl5pPr>
            <a:lvl6pPr indent="-381000" lvl="5" marL="2743200" rtl="0" algn="l">
              <a:lnSpc>
                <a:spcPct val="115000"/>
              </a:lnSpc>
              <a:spcBef>
                <a:spcPts val="2100"/>
              </a:spcBef>
              <a:spcAft>
                <a:spcPts val="0"/>
              </a:spcAft>
              <a:buSzPts val="2400"/>
              <a:buChar char="■"/>
              <a:defRPr sz="2400"/>
            </a:lvl6pPr>
            <a:lvl7pPr indent="-381000" lvl="6" marL="3200400" rtl="0" algn="l">
              <a:lnSpc>
                <a:spcPct val="115000"/>
              </a:lnSpc>
              <a:spcBef>
                <a:spcPts val="2100"/>
              </a:spcBef>
              <a:spcAft>
                <a:spcPts val="0"/>
              </a:spcAft>
              <a:buSzPts val="2400"/>
              <a:buChar char="●"/>
              <a:defRPr sz="2400"/>
            </a:lvl7pPr>
            <a:lvl8pPr indent="-381000" lvl="7" marL="3657600" rtl="0" algn="l">
              <a:lnSpc>
                <a:spcPct val="115000"/>
              </a:lnSpc>
              <a:spcBef>
                <a:spcPts val="2100"/>
              </a:spcBef>
              <a:spcAft>
                <a:spcPts val="0"/>
              </a:spcAft>
              <a:buSzPts val="2400"/>
              <a:buChar char="○"/>
              <a:defRPr sz="2400"/>
            </a:lvl8pPr>
            <a:lvl9pPr indent="-381000" lvl="8" marL="4114800" rtl="0" algn="l">
              <a:lnSpc>
                <a:spcPct val="115000"/>
              </a:lnSpc>
              <a:spcBef>
                <a:spcPts val="2100"/>
              </a:spcBef>
              <a:spcAft>
                <a:spcPts val="2100"/>
              </a:spcAft>
              <a:buSzPts val="2400"/>
              <a:buChar char="■"/>
              <a:defRPr sz="24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2 columns">
  <p:cSld name="Title and 2 columns">
    <p:spTree>
      <p:nvGrpSpPr>
        <p:cNvPr id="46" name="Shape 46"/>
        <p:cNvGrpSpPr/>
        <p:nvPr/>
      </p:nvGrpSpPr>
      <p:grpSpPr>
        <a:xfrm>
          <a:off x="0" y="0"/>
          <a:ext cx="0" cy="0"/>
          <a:chOff x="0" y="0"/>
          <a:chExt cx="0" cy="0"/>
        </a:xfrm>
      </p:grpSpPr>
      <p:sp>
        <p:nvSpPr>
          <p:cNvPr id="47" name="Google Shape;47;p3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300"/>
              <a:buFont typeface="Arial"/>
              <a:buNone/>
              <a:defRPr b="1" i="0" sz="1300" u="none" cap="none" strike="noStrike">
                <a:solidFill>
                  <a:schemeClr val="dk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48" name="Google Shape;48;p32"/>
          <p:cNvSpPr txBox="1"/>
          <p:nvPr>
            <p:ph type="title"/>
          </p:nvPr>
        </p:nvSpPr>
        <p:spPr>
          <a:xfrm>
            <a:off x="1149225" y="593375"/>
            <a:ext cx="10455300" cy="707100"/>
          </a:xfrm>
          <a:prstGeom prst="rect">
            <a:avLst/>
          </a:prstGeom>
          <a:noFill/>
          <a:ln>
            <a:noFill/>
          </a:ln>
        </p:spPr>
        <p:txBody>
          <a:bodyPr anchorCtr="0" anchor="t" bIns="121900" lIns="121900" spcFirstLastPara="1" rIns="121900" wrap="square" tIns="121900">
            <a:noAutofit/>
          </a:bodyPr>
          <a:lstStyle>
            <a:lvl1pPr lvl="0" rtl="0" algn="l">
              <a:lnSpc>
                <a:spcPct val="100000"/>
              </a:lnSpc>
              <a:spcBef>
                <a:spcPts val="0"/>
              </a:spcBef>
              <a:spcAft>
                <a:spcPts val="0"/>
              </a:spcAft>
              <a:buClr>
                <a:schemeClr val="dk1"/>
              </a:buClr>
              <a:buSzPts val="4800"/>
              <a:buFont typeface="Century Gothic"/>
              <a:buNone/>
              <a:defRPr sz="4800">
                <a:solidFill>
                  <a:schemeClr val="dk1"/>
                </a:solidFill>
              </a:defRPr>
            </a:lvl1pPr>
            <a:lvl2pPr lvl="1" rtl="0" algn="l">
              <a:lnSpc>
                <a:spcPct val="100000"/>
              </a:lnSpc>
              <a:spcBef>
                <a:spcPts val="0"/>
              </a:spcBef>
              <a:spcAft>
                <a:spcPts val="0"/>
              </a:spcAft>
              <a:buClr>
                <a:schemeClr val="dk1"/>
              </a:buClr>
              <a:buSzPts val="4800"/>
              <a:buNone/>
              <a:defRPr sz="4800">
                <a:solidFill>
                  <a:schemeClr val="dk1"/>
                </a:solidFill>
              </a:defRPr>
            </a:lvl2pPr>
            <a:lvl3pPr lvl="2" rtl="0" algn="l">
              <a:lnSpc>
                <a:spcPct val="100000"/>
              </a:lnSpc>
              <a:spcBef>
                <a:spcPts val="0"/>
              </a:spcBef>
              <a:spcAft>
                <a:spcPts val="0"/>
              </a:spcAft>
              <a:buClr>
                <a:schemeClr val="dk1"/>
              </a:buClr>
              <a:buSzPts val="4800"/>
              <a:buNone/>
              <a:defRPr sz="4800">
                <a:solidFill>
                  <a:schemeClr val="dk1"/>
                </a:solidFill>
              </a:defRPr>
            </a:lvl3pPr>
            <a:lvl4pPr lvl="3" rtl="0" algn="l">
              <a:lnSpc>
                <a:spcPct val="100000"/>
              </a:lnSpc>
              <a:spcBef>
                <a:spcPts val="0"/>
              </a:spcBef>
              <a:spcAft>
                <a:spcPts val="0"/>
              </a:spcAft>
              <a:buClr>
                <a:schemeClr val="dk1"/>
              </a:buClr>
              <a:buSzPts val="4800"/>
              <a:buNone/>
              <a:defRPr sz="4800">
                <a:solidFill>
                  <a:schemeClr val="dk1"/>
                </a:solidFill>
              </a:defRPr>
            </a:lvl4pPr>
            <a:lvl5pPr lvl="4" rtl="0" algn="l">
              <a:lnSpc>
                <a:spcPct val="100000"/>
              </a:lnSpc>
              <a:spcBef>
                <a:spcPts val="0"/>
              </a:spcBef>
              <a:spcAft>
                <a:spcPts val="0"/>
              </a:spcAft>
              <a:buClr>
                <a:schemeClr val="dk1"/>
              </a:buClr>
              <a:buSzPts val="4800"/>
              <a:buNone/>
              <a:defRPr sz="4800">
                <a:solidFill>
                  <a:schemeClr val="dk1"/>
                </a:solidFill>
              </a:defRPr>
            </a:lvl5pPr>
            <a:lvl6pPr lvl="5" rtl="0" algn="l">
              <a:lnSpc>
                <a:spcPct val="100000"/>
              </a:lnSpc>
              <a:spcBef>
                <a:spcPts val="0"/>
              </a:spcBef>
              <a:spcAft>
                <a:spcPts val="0"/>
              </a:spcAft>
              <a:buClr>
                <a:schemeClr val="dk1"/>
              </a:buClr>
              <a:buSzPts val="4800"/>
              <a:buNone/>
              <a:defRPr sz="4800">
                <a:solidFill>
                  <a:schemeClr val="dk1"/>
                </a:solidFill>
              </a:defRPr>
            </a:lvl6pPr>
            <a:lvl7pPr lvl="6" rtl="0" algn="l">
              <a:lnSpc>
                <a:spcPct val="100000"/>
              </a:lnSpc>
              <a:spcBef>
                <a:spcPts val="0"/>
              </a:spcBef>
              <a:spcAft>
                <a:spcPts val="0"/>
              </a:spcAft>
              <a:buClr>
                <a:schemeClr val="dk1"/>
              </a:buClr>
              <a:buSzPts val="4800"/>
              <a:buNone/>
              <a:defRPr sz="4800">
                <a:solidFill>
                  <a:schemeClr val="dk1"/>
                </a:solidFill>
              </a:defRPr>
            </a:lvl7pPr>
            <a:lvl8pPr lvl="7" rtl="0" algn="l">
              <a:lnSpc>
                <a:spcPct val="100000"/>
              </a:lnSpc>
              <a:spcBef>
                <a:spcPts val="0"/>
              </a:spcBef>
              <a:spcAft>
                <a:spcPts val="0"/>
              </a:spcAft>
              <a:buClr>
                <a:schemeClr val="dk1"/>
              </a:buClr>
              <a:buSzPts val="4800"/>
              <a:buNone/>
              <a:defRPr sz="4800">
                <a:solidFill>
                  <a:schemeClr val="dk1"/>
                </a:solidFill>
              </a:defRPr>
            </a:lvl8pPr>
            <a:lvl9pPr lvl="8" rtl="0" algn="l">
              <a:lnSpc>
                <a:spcPct val="100000"/>
              </a:lnSpc>
              <a:spcBef>
                <a:spcPts val="0"/>
              </a:spcBef>
              <a:spcAft>
                <a:spcPts val="0"/>
              </a:spcAft>
              <a:buClr>
                <a:schemeClr val="dk1"/>
              </a:buClr>
              <a:buSzPts val="4800"/>
              <a:buNone/>
              <a:defRPr sz="4800">
                <a:solidFill>
                  <a:schemeClr val="dk1"/>
                </a:solidFill>
              </a:defRPr>
            </a:lvl9pPr>
          </a:lstStyle>
          <a:p/>
        </p:txBody>
      </p:sp>
      <p:sp>
        <p:nvSpPr>
          <p:cNvPr id="49" name="Google Shape;49;p32"/>
          <p:cNvSpPr txBox="1"/>
          <p:nvPr>
            <p:ph idx="1" type="body"/>
          </p:nvPr>
        </p:nvSpPr>
        <p:spPr>
          <a:xfrm>
            <a:off x="1149225" y="1665494"/>
            <a:ext cx="4980900" cy="42189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15000"/>
              </a:lnSpc>
              <a:spcBef>
                <a:spcPts val="0"/>
              </a:spcBef>
              <a:spcAft>
                <a:spcPts val="0"/>
              </a:spcAft>
              <a:buSzPts val="2400"/>
              <a:buChar char="●"/>
              <a:defRPr sz="2400"/>
            </a:lvl1pPr>
            <a:lvl2pPr indent="-381000" lvl="1" marL="914400" rtl="0" algn="l">
              <a:lnSpc>
                <a:spcPct val="115000"/>
              </a:lnSpc>
              <a:spcBef>
                <a:spcPts val="2100"/>
              </a:spcBef>
              <a:spcAft>
                <a:spcPts val="0"/>
              </a:spcAft>
              <a:buSzPts val="2400"/>
              <a:buChar char="○"/>
              <a:defRPr sz="2400"/>
            </a:lvl2pPr>
            <a:lvl3pPr indent="-381000" lvl="2" marL="1371600" rtl="0" algn="l">
              <a:lnSpc>
                <a:spcPct val="115000"/>
              </a:lnSpc>
              <a:spcBef>
                <a:spcPts val="2100"/>
              </a:spcBef>
              <a:spcAft>
                <a:spcPts val="0"/>
              </a:spcAft>
              <a:buSzPts val="2400"/>
              <a:buChar char="■"/>
              <a:defRPr sz="2400"/>
            </a:lvl3pPr>
            <a:lvl4pPr indent="-381000" lvl="3" marL="1828800" rtl="0" algn="l">
              <a:lnSpc>
                <a:spcPct val="115000"/>
              </a:lnSpc>
              <a:spcBef>
                <a:spcPts val="2100"/>
              </a:spcBef>
              <a:spcAft>
                <a:spcPts val="0"/>
              </a:spcAft>
              <a:buSzPts val="2400"/>
              <a:buChar char="●"/>
              <a:defRPr sz="2400"/>
            </a:lvl4pPr>
            <a:lvl5pPr indent="-381000" lvl="4" marL="2286000" rtl="0" algn="l">
              <a:lnSpc>
                <a:spcPct val="115000"/>
              </a:lnSpc>
              <a:spcBef>
                <a:spcPts val="2100"/>
              </a:spcBef>
              <a:spcAft>
                <a:spcPts val="0"/>
              </a:spcAft>
              <a:buSzPts val="2400"/>
              <a:buChar char="○"/>
              <a:defRPr sz="2400"/>
            </a:lvl5pPr>
            <a:lvl6pPr indent="-381000" lvl="5" marL="2743200" rtl="0" algn="l">
              <a:lnSpc>
                <a:spcPct val="115000"/>
              </a:lnSpc>
              <a:spcBef>
                <a:spcPts val="2100"/>
              </a:spcBef>
              <a:spcAft>
                <a:spcPts val="0"/>
              </a:spcAft>
              <a:buSzPts val="2400"/>
              <a:buChar char="■"/>
              <a:defRPr sz="2400"/>
            </a:lvl6pPr>
            <a:lvl7pPr indent="-381000" lvl="6" marL="3200400" rtl="0" algn="l">
              <a:lnSpc>
                <a:spcPct val="115000"/>
              </a:lnSpc>
              <a:spcBef>
                <a:spcPts val="2100"/>
              </a:spcBef>
              <a:spcAft>
                <a:spcPts val="0"/>
              </a:spcAft>
              <a:buSzPts val="2400"/>
              <a:buChar char="●"/>
              <a:defRPr sz="2400"/>
            </a:lvl7pPr>
            <a:lvl8pPr indent="-381000" lvl="7" marL="3657600" rtl="0" algn="l">
              <a:lnSpc>
                <a:spcPct val="115000"/>
              </a:lnSpc>
              <a:spcBef>
                <a:spcPts val="2100"/>
              </a:spcBef>
              <a:spcAft>
                <a:spcPts val="0"/>
              </a:spcAft>
              <a:buSzPts val="2400"/>
              <a:buChar char="○"/>
              <a:defRPr sz="2400"/>
            </a:lvl8pPr>
            <a:lvl9pPr indent="-381000" lvl="8" marL="4114800" rtl="0" algn="l">
              <a:lnSpc>
                <a:spcPct val="115000"/>
              </a:lnSpc>
              <a:spcBef>
                <a:spcPts val="2100"/>
              </a:spcBef>
              <a:spcAft>
                <a:spcPts val="2100"/>
              </a:spcAft>
              <a:buSzPts val="2400"/>
              <a:buChar char="■"/>
              <a:defRPr sz="2400"/>
            </a:lvl9pPr>
          </a:lstStyle>
          <a:p/>
        </p:txBody>
      </p:sp>
      <p:sp>
        <p:nvSpPr>
          <p:cNvPr id="50" name="Google Shape;50;p32"/>
          <p:cNvSpPr txBox="1"/>
          <p:nvPr>
            <p:ph idx="2" type="body"/>
          </p:nvPr>
        </p:nvSpPr>
        <p:spPr>
          <a:xfrm>
            <a:off x="6623823" y="1665494"/>
            <a:ext cx="4980900" cy="4218900"/>
          </a:xfrm>
          <a:prstGeom prst="rect">
            <a:avLst/>
          </a:prstGeom>
          <a:noFill/>
          <a:ln>
            <a:noFill/>
          </a:ln>
        </p:spPr>
        <p:txBody>
          <a:bodyPr anchorCtr="0" anchor="t" bIns="121900" lIns="121900" spcFirstLastPara="1" rIns="121900" wrap="square" tIns="121900">
            <a:noAutofit/>
          </a:bodyPr>
          <a:lstStyle>
            <a:lvl1pPr indent="-381000" lvl="0" marL="457200" rtl="0" algn="l">
              <a:lnSpc>
                <a:spcPct val="115000"/>
              </a:lnSpc>
              <a:spcBef>
                <a:spcPts val="0"/>
              </a:spcBef>
              <a:spcAft>
                <a:spcPts val="0"/>
              </a:spcAft>
              <a:buSzPts val="2400"/>
              <a:buChar char="●"/>
              <a:defRPr sz="2400"/>
            </a:lvl1pPr>
            <a:lvl2pPr indent="-381000" lvl="1" marL="914400" rtl="0" algn="l">
              <a:lnSpc>
                <a:spcPct val="115000"/>
              </a:lnSpc>
              <a:spcBef>
                <a:spcPts val="2100"/>
              </a:spcBef>
              <a:spcAft>
                <a:spcPts val="0"/>
              </a:spcAft>
              <a:buSzPts val="2400"/>
              <a:buChar char="○"/>
              <a:defRPr sz="2400"/>
            </a:lvl2pPr>
            <a:lvl3pPr indent="-381000" lvl="2" marL="1371600" rtl="0" algn="l">
              <a:lnSpc>
                <a:spcPct val="115000"/>
              </a:lnSpc>
              <a:spcBef>
                <a:spcPts val="2100"/>
              </a:spcBef>
              <a:spcAft>
                <a:spcPts val="0"/>
              </a:spcAft>
              <a:buSzPts val="2400"/>
              <a:buChar char="■"/>
              <a:defRPr sz="2400"/>
            </a:lvl3pPr>
            <a:lvl4pPr indent="-381000" lvl="3" marL="1828800" rtl="0" algn="l">
              <a:lnSpc>
                <a:spcPct val="115000"/>
              </a:lnSpc>
              <a:spcBef>
                <a:spcPts val="2100"/>
              </a:spcBef>
              <a:spcAft>
                <a:spcPts val="0"/>
              </a:spcAft>
              <a:buSzPts val="2400"/>
              <a:buChar char="●"/>
              <a:defRPr sz="2400"/>
            </a:lvl4pPr>
            <a:lvl5pPr indent="-381000" lvl="4" marL="2286000" rtl="0" algn="l">
              <a:lnSpc>
                <a:spcPct val="115000"/>
              </a:lnSpc>
              <a:spcBef>
                <a:spcPts val="2100"/>
              </a:spcBef>
              <a:spcAft>
                <a:spcPts val="0"/>
              </a:spcAft>
              <a:buSzPts val="2400"/>
              <a:buChar char="○"/>
              <a:defRPr sz="2400"/>
            </a:lvl5pPr>
            <a:lvl6pPr indent="-381000" lvl="5" marL="2743200" rtl="0" algn="l">
              <a:lnSpc>
                <a:spcPct val="115000"/>
              </a:lnSpc>
              <a:spcBef>
                <a:spcPts val="2100"/>
              </a:spcBef>
              <a:spcAft>
                <a:spcPts val="0"/>
              </a:spcAft>
              <a:buSzPts val="2400"/>
              <a:buChar char="■"/>
              <a:defRPr sz="2400"/>
            </a:lvl6pPr>
            <a:lvl7pPr indent="-381000" lvl="6" marL="3200400" rtl="0" algn="l">
              <a:lnSpc>
                <a:spcPct val="115000"/>
              </a:lnSpc>
              <a:spcBef>
                <a:spcPts val="2100"/>
              </a:spcBef>
              <a:spcAft>
                <a:spcPts val="0"/>
              </a:spcAft>
              <a:buSzPts val="2400"/>
              <a:buChar char="●"/>
              <a:defRPr sz="2400"/>
            </a:lvl7pPr>
            <a:lvl8pPr indent="-381000" lvl="7" marL="3657600" rtl="0" algn="l">
              <a:lnSpc>
                <a:spcPct val="115000"/>
              </a:lnSpc>
              <a:spcBef>
                <a:spcPts val="2100"/>
              </a:spcBef>
              <a:spcAft>
                <a:spcPts val="0"/>
              </a:spcAft>
              <a:buSzPts val="2400"/>
              <a:buChar char="○"/>
              <a:defRPr sz="2400"/>
            </a:lvl8pPr>
            <a:lvl9pPr indent="-381000" lvl="8" marL="4114800" rtl="0" algn="l">
              <a:lnSpc>
                <a:spcPct val="115000"/>
              </a:lnSpc>
              <a:spcBef>
                <a:spcPts val="2100"/>
              </a:spcBef>
              <a:spcAft>
                <a:spcPts val="2100"/>
              </a:spcAft>
              <a:buSzPts val="2400"/>
              <a:buChar char="■"/>
              <a:defRPr sz="24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theme" Target="../theme/theme1.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26"/>
          <p:cNvSpPr txBox="1"/>
          <p:nvPr>
            <p:ph type="title"/>
          </p:nvPr>
        </p:nvSpPr>
        <p:spPr>
          <a:xfrm>
            <a:off x="1141413" y="609600"/>
            <a:ext cx="9906000" cy="1905000"/>
          </a:xfrm>
          <a:prstGeom prst="rect">
            <a:avLst/>
          </a:prstGeom>
          <a:noFill/>
          <a:ln>
            <a:noFill/>
          </a:ln>
        </p:spPr>
        <p:txBody>
          <a:bodyPr anchorCtr="0" anchor="ctr" bIns="45700" lIns="91425" spcFirstLastPara="1" rIns="91425" wrap="square" tIns="45700">
            <a:normAutofit/>
          </a:bodyPr>
          <a:lstStyle>
            <a:lvl1pPr lvl="0" marR="0" rtl="0" algn="l">
              <a:lnSpc>
                <a:spcPct val="100000"/>
              </a:lnSpc>
              <a:spcBef>
                <a:spcPts val="0"/>
              </a:spcBef>
              <a:spcAft>
                <a:spcPts val="0"/>
              </a:spcAft>
              <a:buClr>
                <a:schemeClr val="accent1"/>
              </a:buClr>
              <a:buSzPts val="3200"/>
              <a:buFont typeface="Century Gothic"/>
              <a:buNone/>
              <a:defRPr b="0" i="0" sz="3200" u="none" cap="none" strike="noStrike">
                <a:solidFill>
                  <a:schemeClr val="accent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2"/>
                </a:solidFill>
                <a:latin typeface="Arial"/>
                <a:ea typeface="Arial"/>
                <a:cs typeface="Arial"/>
                <a:sym typeface="Arial"/>
              </a:defRPr>
            </a:lvl9pPr>
          </a:lstStyle>
          <a:p/>
        </p:txBody>
      </p:sp>
      <p:sp>
        <p:nvSpPr>
          <p:cNvPr id="7" name="Google Shape;7;p26"/>
          <p:cNvSpPr txBox="1"/>
          <p:nvPr>
            <p:ph idx="1" type="body"/>
          </p:nvPr>
        </p:nvSpPr>
        <p:spPr>
          <a:xfrm>
            <a:off x="1141413" y="2666999"/>
            <a:ext cx="9906000" cy="3124200"/>
          </a:xfrm>
          <a:prstGeom prst="rect">
            <a:avLst/>
          </a:prstGeom>
          <a:noFill/>
          <a:ln>
            <a:noFill/>
          </a:ln>
        </p:spPr>
        <p:txBody>
          <a:bodyPr anchorCtr="0" anchor="ctr" bIns="45700" lIns="91425" spcFirstLastPara="1" rIns="91425" wrap="square" tIns="45700">
            <a:normAutofit/>
          </a:bodyPr>
          <a:lstStyle>
            <a:lvl1pPr indent="-355600" lvl="0" marL="457200" marR="0" rtl="0" algn="l">
              <a:lnSpc>
                <a:spcPct val="100000"/>
              </a:lnSpc>
              <a:spcBef>
                <a:spcPts val="400"/>
              </a:spcBef>
              <a:spcAft>
                <a:spcPts val="0"/>
              </a:spcAft>
              <a:buClr>
                <a:schemeClr val="accent1"/>
              </a:buClr>
              <a:buSzPts val="2000"/>
              <a:buFont typeface="Arial"/>
              <a:buChar char="•"/>
              <a:defRPr b="0" i="0" sz="2000" u="none" cap="small" strike="noStrike">
                <a:solidFill>
                  <a:schemeClr val="lt1"/>
                </a:solidFill>
                <a:latin typeface="Century Gothic"/>
                <a:ea typeface="Century Gothic"/>
                <a:cs typeface="Century Gothic"/>
                <a:sym typeface="Century Gothic"/>
              </a:defRPr>
            </a:lvl1pPr>
            <a:lvl2pPr indent="-342900" lvl="1" marL="914400" marR="0" rtl="0" algn="l">
              <a:lnSpc>
                <a:spcPct val="100000"/>
              </a:lnSpc>
              <a:spcBef>
                <a:spcPts val="600"/>
              </a:spcBef>
              <a:spcAft>
                <a:spcPts val="0"/>
              </a:spcAft>
              <a:buClr>
                <a:schemeClr val="accent1"/>
              </a:buClr>
              <a:buSzPts val="1800"/>
              <a:buFont typeface="Arial"/>
              <a:buChar char="•"/>
              <a:defRPr b="0" i="0" sz="1800" u="none" cap="small" strike="noStrike">
                <a:solidFill>
                  <a:schemeClr val="lt1"/>
                </a:solidFill>
                <a:latin typeface="Century Gothic"/>
                <a:ea typeface="Century Gothic"/>
                <a:cs typeface="Century Gothic"/>
                <a:sym typeface="Century Gothic"/>
              </a:defRPr>
            </a:lvl2pPr>
            <a:lvl3pPr indent="-330200" lvl="2" marL="1371600" marR="0" rtl="0" algn="l">
              <a:lnSpc>
                <a:spcPct val="100000"/>
              </a:lnSpc>
              <a:spcBef>
                <a:spcPts val="600"/>
              </a:spcBef>
              <a:spcAft>
                <a:spcPts val="0"/>
              </a:spcAft>
              <a:buClr>
                <a:schemeClr val="accent1"/>
              </a:buClr>
              <a:buSzPts val="1600"/>
              <a:buFont typeface="Arial"/>
              <a:buChar char="•"/>
              <a:defRPr b="0" i="0" sz="1600" u="none" cap="small" strike="noStrike">
                <a:solidFill>
                  <a:schemeClr val="lt1"/>
                </a:solidFill>
                <a:latin typeface="Century Gothic"/>
                <a:ea typeface="Century Gothic"/>
                <a:cs typeface="Century Gothic"/>
                <a:sym typeface="Century Gothic"/>
              </a:defRPr>
            </a:lvl3pPr>
            <a:lvl4pPr indent="-317500" lvl="3" marL="1828800" marR="0" rtl="0" algn="l">
              <a:lnSpc>
                <a:spcPct val="100000"/>
              </a:lnSpc>
              <a:spcBef>
                <a:spcPts val="600"/>
              </a:spcBef>
              <a:spcAft>
                <a:spcPts val="0"/>
              </a:spcAft>
              <a:buClr>
                <a:schemeClr val="accent1"/>
              </a:buClr>
              <a:buSzPts val="1400"/>
              <a:buFont typeface="Arial"/>
              <a:buChar char="•"/>
              <a:defRPr b="0" i="0" sz="1400" u="none" cap="small" strike="noStrike">
                <a:solidFill>
                  <a:schemeClr val="lt1"/>
                </a:solidFill>
                <a:latin typeface="Century Gothic"/>
                <a:ea typeface="Century Gothic"/>
                <a:cs typeface="Century Gothic"/>
                <a:sym typeface="Century Gothic"/>
              </a:defRPr>
            </a:lvl4pPr>
            <a:lvl5pPr indent="-317500" lvl="4" marL="2286000" marR="0" rtl="0" algn="l">
              <a:lnSpc>
                <a:spcPct val="100000"/>
              </a:lnSpc>
              <a:spcBef>
                <a:spcPts val="600"/>
              </a:spcBef>
              <a:spcAft>
                <a:spcPts val="0"/>
              </a:spcAft>
              <a:buClr>
                <a:schemeClr val="accent1"/>
              </a:buClr>
              <a:buSzPts val="1400"/>
              <a:buFont typeface="Arial"/>
              <a:buChar char="•"/>
              <a:defRPr b="0" i="0" sz="1400" u="none" cap="small" strike="noStrike">
                <a:solidFill>
                  <a:schemeClr val="lt1"/>
                </a:solidFill>
                <a:latin typeface="Century Gothic"/>
                <a:ea typeface="Century Gothic"/>
                <a:cs typeface="Century Gothic"/>
                <a:sym typeface="Century Gothic"/>
              </a:defRPr>
            </a:lvl5pPr>
            <a:lvl6pPr indent="-304800" lvl="5" marL="2743200" marR="0" rtl="0" algn="l">
              <a:lnSpc>
                <a:spcPct val="100000"/>
              </a:lnSpc>
              <a:spcBef>
                <a:spcPts val="600"/>
              </a:spcBef>
              <a:spcAft>
                <a:spcPts val="0"/>
              </a:spcAft>
              <a:buClr>
                <a:schemeClr val="accent1"/>
              </a:buClr>
              <a:buSzPts val="1200"/>
              <a:buFont typeface="Arial"/>
              <a:buChar char="•"/>
              <a:defRPr b="0" i="0" sz="1200" u="none" cap="small" strike="noStrike">
                <a:solidFill>
                  <a:schemeClr val="lt1"/>
                </a:solidFill>
                <a:latin typeface="Century Gothic"/>
                <a:ea typeface="Century Gothic"/>
                <a:cs typeface="Century Gothic"/>
                <a:sym typeface="Century Gothic"/>
              </a:defRPr>
            </a:lvl6pPr>
            <a:lvl7pPr indent="-304800" lvl="6" marL="3200400" marR="0" rtl="0" algn="l">
              <a:lnSpc>
                <a:spcPct val="100000"/>
              </a:lnSpc>
              <a:spcBef>
                <a:spcPts val="600"/>
              </a:spcBef>
              <a:spcAft>
                <a:spcPts val="0"/>
              </a:spcAft>
              <a:buClr>
                <a:schemeClr val="accent1"/>
              </a:buClr>
              <a:buSzPts val="1200"/>
              <a:buFont typeface="Arial"/>
              <a:buChar char="•"/>
              <a:defRPr b="0" i="0" sz="1200" u="none" cap="small" strike="noStrike">
                <a:solidFill>
                  <a:schemeClr val="lt1"/>
                </a:solidFill>
                <a:latin typeface="Century Gothic"/>
                <a:ea typeface="Century Gothic"/>
                <a:cs typeface="Century Gothic"/>
                <a:sym typeface="Century Gothic"/>
              </a:defRPr>
            </a:lvl7pPr>
            <a:lvl8pPr indent="-304800" lvl="7" marL="3657600" marR="0" rtl="0" algn="l">
              <a:lnSpc>
                <a:spcPct val="100000"/>
              </a:lnSpc>
              <a:spcBef>
                <a:spcPts val="600"/>
              </a:spcBef>
              <a:spcAft>
                <a:spcPts val="0"/>
              </a:spcAft>
              <a:buClr>
                <a:schemeClr val="accent1"/>
              </a:buClr>
              <a:buSzPts val="1200"/>
              <a:buFont typeface="Arial"/>
              <a:buChar char="•"/>
              <a:defRPr b="0" i="0" sz="1200" u="none" cap="small" strike="noStrike">
                <a:solidFill>
                  <a:schemeClr val="lt1"/>
                </a:solidFill>
                <a:latin typeface="Century Gothic"/>
                <a:ea typeface="Century Gothic"/>
                <a:cs typeface="Century Gothic"/>
                <a:sym typeface="Century Gothic"/>
              </a:defRPr>
            </a:lvl8pPr>
            <a:lvl9pPr indent="-304800" lvl="8" marL="4114800" marR="0" rtl="0" algn="l">
              <a:lnSpc>
                <a:spcPct val="100000"/>
              </a:lnSpc>
              <a:spcBef>
                <a:spcPts val="600"/>
              </a:spcBef>
              <a:spcAft>
                <a:spcPts val="600"/>
              </a:spcAft>
              <a:buClr>
                <a:schemeClr val="accent1"/>
              </a:buClr>
              <a:buSzPts val="1200"/>
              <a:buFont typeface="Arial"/>
              <a:buChar char="•"/>
              <a:defRPr b="0" i="0" sz="1200" u="none" cap="small" strike="noStrike">
                <a:solidFill>
                  <a:schemeClr val="lt1"/>
                </a:solidFill>
                <a:latin typeface="Century Gothic"/>
                <a:ea typeface="Century Gothic"/>
                <a:cs typeface="Century Gothic"/>
                <a:sym typeface="Century Gothic"/>
              </a:defRPr>
            </a:lvl9pPr>
          </a:lstStyle>
          <a:p/>
        </p:txBody>
      </p:sp>
      <p:sp>
        <p:nvSpPr>
          <p:cNvPr id="8" name="Google Shape;8;p26"/>
          <p:cNvSpPr txBox="1"/>
          <p:nvPr>
            <p:ph idx="10" type="dt"/>
          </p:nvPr>
        </p:nvSpPr>
        <p:spPr>
          <a:xfrm>
            <a:off x="8837612" y="5883275"/>
            <a:ext cx="1600200" cy="36510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1" i="0" sz="900" u="none" cap="none" strike="noStrike">
                <a:solidFill>
                  <a:srgbClr val="BFBFBF"/>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 name="Google Shape;9;p26"/>
          <p:cNvSpPr txBox="1"/>
          <p:nvPr>
            <p:ph idx="11" type="ftr"/>
          </p:nvPr>
        </p:nvSpPr>
        <p:spPr>
          <a:xfrm>
            <a:off x="1141412" y="5883275"/>
            <a:ext cx="75438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1" i="0" sz="900" u="none" cap="none" strike="noStrike">
                <a:solidFill>
                  <a:srgbClr val="BFBFBF"/>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0" name="Google Shape;10;p26"/>
          <p:cNvSpPr txBox="1"/>
          <p:nvPr>
            <p:ph idx="12" type="sldNum"/>
          </p:nvPr>
        </p:nvSpPr>
        <p:spPr>
          <a:xfrm>
            <a:off x="10514012" y="5883275"/>
            <a:ext cx="551100" cy="3651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900"/>
              <a:buFont typeface="Arial"/>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youtube.com/watch?v=5efpgJpf8y0"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Fnv5RtJozy-4yNVeMCZYi2ra4zM5KPHk/view" TargetMode="External"/><Relationship Id="rId6"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hyperlink" Target="http://drive.google.com/file/d/1nB2c6oDttjr82peh8AUSylycZIx-LSWA/view" TargetMode="External"/><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hyperlink" Target="http://drive.google.com/file/d/12BrOikaEZU_1B-RyF0Lcbid0gZFivN5F/view" TargetMode="External"/><Relationship Id="rId5" Type="http://schemas.openxmlformats.org/officeDocument/2006/relationships/image" Target="../media/image6.png"/><Relationship Id="rId6" Type="http://schemas.openxmlformats.org/officeDocument/2006/relationships/image" Target="../media/image9.png"/><Relationship Id="rId7" Type="http://schemas.openxmlformats.org/officeDocument/2006/relationships/image" Target="../media/image19.png"/><Relationship Id="rId8" Type="http://schemas.openxmlformats.org/officeDocument/2006/relationships/image" Target="../media/image10.png"/><Relationship Id="rId10"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16.png"/><Relationship Id="rId7" Type="http://schemas.openxmlformats.org/officeDocument/2006/relationships/image" Target="../media/image23.png"/><Relationship Id="rId8" Type="http://schemas.openxmlformats.org/officeDocument/2006/relationships/image" Target="../media/image13.png"/><Relationship Id="rId11" Type="http://schemas.openxmlformats.org/officeDocument/2006/relationships/image" Target="../media/image1.png"/><Relationship Id="rId10" Type="http://schemas.openxmlformats.org/officeDocument/2006/relationships/hyperlink" Target="http://drive.google.com/file/d/1daIxKOetfVRknilk9-Ejk25W3TtpKC-w/view"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bNj4RlfDvrz0FMsp7VcR5I1yZGrZ2S-p/view" TargetMode="External"/><Relationship Id="rId6"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VpGZmAjQ9ukke6SNWdEPWckw2nxKnNht/view" TargetMode="External"/><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ETB1LUFBE6FQ3pwTHtBvvLLG8EMe0n02/view" TargetMode="External"/><Relationship Id="rId6"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5.png"/><Relationship Id="rId6" Type="http://schemas.openxmlformats.org/officeDocument/2006/relationships/hyperlink" Target="http://drive.google.com/file/d/1NQ6OgXjuF_zKlEwQyve0sMzvSI8_GL63/view" TargetMode="External"/><Relationship Id="rId7"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sdE1I-NCcw-O5bu0_jYEq-4H09gd1Gs7/view" TargetMode="External"/><Relationship Id="rId6"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E91wOAMgPSh-RwtUUskarj8dD-RbtuQO/view" TargetMode="External"/><Relationship Id="rId6"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hyperlink" Target="http://drive.google.com/file/d/1pyxETWj4JASxdJRXdSPAPEck_e5RTpbI/view" TargetMode="External"/><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14.jpg"/><Relationship Id="rId9" Type="http://schemas.openxmlformats.org/officeDocument/2006/relationships/image" Target="../media/image22.png"/><Relationship Id="rId5" Type="http://schemas.openxmlformats.org/officeDocument/2006/relationships/image" Target="../media/image4.png"/><Relationship Id="rId6" Type="http://schemas.openxmlformats.org/officeDocument/2006/relationships/image" Target="../media/image18.jpg"/><Relationship Id="rId7" Type="http://schemas.openxmlformats.org/officeDocument/2006/relationships/image" Target="../media/image29.jpg"/><Relationship Id="rId8" Type="http://schemas.openxmlformats.org/officeDocument/2006/relationships/image" Target="../media/image24.jpg"/><Relationship Id="rId11" Type="http://schemas.openxmlformats.org/officeDocument/2006/relationships/image" Target="../media/image1.png"/><Relationship Id="rId10" Type="http://schemas.openxmlformats.org/officeDocument/2006/relationships/hyperlink" Target="http://drive.google.com/file/d/1_AQxKajg3JciHSdCVhq9-dedhjxC8Sed/view"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hyperlink" Target="http://drive.google.com/file/d/1HfUGKmSAnlkPRNObeLE-2vlNkCgY0Q9p/view" TargetMode="External"/><Relationship Id="rId5" Type="http://schemas.openxmlformats.org/officeDocument/2006/relationships/image" Target="../media/image30.jpg"/><Relationship Id="rId6" Type="http://schemas.openxmlformats.org/officeDocument/2006/relationships/image" Target="../media/image20.jpg"/><Relationship Id="rId7" Type="http://schemas.openxmlformats.org/officeDocument/2006/relationships/image" Target="../media/image21.jpg"/><Relationship Id="rId8" Type="http://schemas.openxmlformats.org/officeDocument/2006/relationships/image" Target="../media/image31.jpg"/><Relationship Id="rId10"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p8oj0yShSSQDcQdyH7OQMBkMBRCz6yPc/view" TargetMode="External"/><Relationship Id="rId6"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28.png"/><Relationship Id="rId6" Type="http://schemas.openxmlformats.org/officeDocument/2006/relationships/hyperlink" Target="http://drive.google.com/file/d/1L70fN2oq0hdYcrlH7Nqe8le5K4j03oP5/view" TargetMode="External"/><Relationship Id="rId7"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LhQuG392jSTFxb4Z9kNLpUdpT1sg04FW/view" TargetMode="External"/><Relationship Id="rId6"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image" Target="../media/image27.png"/><Relationship Id="rId5" Type="http://schemas.openxmlformats.org/officeDocument/2006/relationships/image" Target="../media/image4.png"/><Relationship Id="rId6" Type="http://schemas.openxmlformats.org/officeDocument/2006/relationships/hyperlink" Target="http://drive.google.com/file/d/1GO8XCbGOi75sqw2pm0N7Qvr5NeUzohEn/view" TargetMode="External"/><Relationship Id="rId7"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25.png"/><Relationship Id="rId5" Type="http://schemas.openxmlformats.org/officeDocument/2006/relationships/image" Target="../media/image4.png"/><Relationship Id="rId6" Type="http://schemas.openxmlformats.org/officeDocument/2006/relationships/hyperlink" Target="http://drive.google.com/file/d/1W6a2r2jRt22BrhnuMgUxBTpmJKhYU5tI/view" TargetMode="External"/><Relationship Id="rId7"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qfZtNsB5DJ_2soJ6lp9_cFiLLfgeF9yb/view" TargetMode="External"/><Relationship Id="rId6"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hyperlink" Target="https://www.nj.gov/dca/divisions/dlgs/resources/property_tax.html" TargetMode="External"/><Relationship Id="rId4" Type="http://schemas.openxmlformats.org/officeDocument/2006/relationships/image" Target="../media/image26.png"/><Relationship Id="rId5" Type="http://schemas.openxmlformats.org/officeDocument/2006/relationships/hyperlink" Target="http://drive.google.com/file/d/1DSCFBx_BHeeP32DCGGlz9t42Sa1cA8dy/view" TargetMode="External"/><Relationship Id="rId6"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hyperlink" Target="http://drive.google.com/file/d/1Q8qI2ehhwvmjg9F6PJGXTGJ7Jp707LPX/view" TargetMode="External"/><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drive.google.com/file/d/1-G5bs8hlhSQdr66zBiZNzSFuPVSWorBE/view"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Whkpqo-wmX01ug3bFtu7x6RTtBzhVuOG/view" TargetMode="External"/><Relationship Id="rId6"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hAcNw8eVYUw4xZUNfB7g9JnmDNddgRgt/view" TargetMode="External"/><Relationship Id="rId6"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CaSHwXTYpg1Mobwzj1P-GzW8PrZEWfv0/view" TargetMode="External"/><Relationship Id="rId6"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72iPknaOXxgEgKt9ADEwnUqeOt4FIp_l/view" TargetMode="External"/><Relationship Id="rId6"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hyperlink" Target="http://drive.google.com/file/d/1FYa99RVZFFt-_DplRAJAvNntk_9rSvAc/view" TargetMode="External"/><Relationship Id="rId6"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g126090fbe21_1_42">
            <a:hlinkClick r:id="rId3"/>
          </p:cNvPr>
          <p:cNvPicPr preferRelativeResize="0"/>
          <p:nvPr/>
        </p:nvPicPr>
        <p:blipFill rotWithShape="1">
          <a:blip r:embed="rId4">
            <a:alphaModFix/>
          </a:blip>
          <a:srcRect b="0" l="0" r="0" t="0"/>
          <a:stretch/>
        </p:blipFill>
        <p:spPr>
          <a:xfrm>
            <a:off x="4273507" y="978772"/>
            <a:ext cx="3406048" cy="427890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6" name="Shape 266"/>
        <p:cNvGrpSpPr/>
        <p:nvPr/>
      </p:nvGrpSpPr>
      <p:grpSpPr>
        <a:xfrm>
          <a:off x="0" y="0"/>
          <a:ext cx="0" cy="0"/>
          <a:chOff x="0" y="0"/>
          <a:chExt cx="0" cy="0"/>
        </a:xfrm>
      </p:grpSpPr>
      <p:sp>
        <p:nvSpPr>
          <p:cNvPr id="267" name="Google Shape;267;p8"/>
          <p:cNvSpPr txBox="1"/>
          <p:nvPr>
            <p:ph type="title"/>
          </p:nvPr>
        </p:nvSpPr>
        <p:spPr>
          <a:xfrm>
            <a:off x="1979850" y="858425"/>
            <a:ext cx="8518200" cy="9432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sz="3500">
                <a:solidFill>
                  <a:schemeClr val="lt1"/>
                </a:solidFill>
              </a:rPr>
              <a:t>2022-2023 BUDGET ADVANCEMENTS</a:t>
            </a:r>
            <a:endParaRPr sz="3500">
              <a:solidFill>
                <a:schemeClr val="lt1"/>
              </a:solidFill>
            </a:endParaRPr>
          </a:p>
        </p:txBody>
      </p:sp>
      <p:sp>
        <p:nvSpPr>
          <p:cNvPr id="268" name="Google Shape;268;p8"/>
          <p:cNvSpPr txBox="1"/>
          <p:nvPr>
            <p:ph idx="1" type="body"/>
          </p:nvPr>
        </p:nvSpPr>
        <p:spPr>
          <a:xfrm>
            <a:off x="2496225" y="2300200"/>
            <a:ext cx="7926300" cy="3625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2400"/>
              <a:buNone/>
            </a:pPr>
            <a:r>
              <a:rPr b="1" lang="en-US"/>
              <a:t>SPECIAL EDUCATION PROGRAM CHANGES/ENHANCEMENTS</a:t>
            </a:r>
            <a:endParaRPr b="1"/>
          </a:p>
          <a:p>
            <a:pPr indent="-374650" lvl="0" marL="457200" rtl="0" algn="l">
              <a:lnSpc>
                <a:spcPct val="115000"/>
              </a:lnSpc>
              <a:spcBef>
                <a:spcPts val="2100"/>
              </a:spcBef>
              <a:spcAft>
                <a:spcPts val="0"/>
              </a:spcAft>
              <a:buClr>
                <a:srgbClr val="31AD94"/>
              </a:buClr>
              <a:buSzPts val="2300"/>
              <a:buChar char="❏"/>
            </a:pPr>
            <a:r>
              <a:rPr lang="en-US" sz="2300"/>
              <a:t>Special Education Inclusion Coach &amp; Supervisor</a:t>
            </a:r>
            <a:endParaRPr sz="2300"/>
          </a:p>
          <a:p>
            <a:pPr indent="-374650" lvl="0" marL="457200" rtl="0" algn="l">
              <a:lnSpc>
                <a:spcPct val="115000"/>
              </a:lnSpc>
              <a:spcBef>
                <a:spcPts val="0"/>
              </a:spcBef>
              <a:spcAft>
                <a:spcPts val="0"/>
              </a:spcAft>
              <a:buClr>
                <a:srgbClr val="31AD94"/>
              </a:buClr>
              <a:buSzPts val="2300"/>
              <a:buChar char="❏"/>
            </a:pPr>
            <a:r>
              <a:rPr lang="en-US" sz="2300"/>
              <a:t>Additional Behavioral Supports (BCBA, RBTs)</a:t>
            </a:r>
            <a:endParaRPr sz="2300"/>
          </a:p>
          <a:p>
            <a:pPr indent="-374650" lvl="0" marL="457200" rtl="0" algn="l">
              <a:lnSpc>
                <a:spcPct val="115000"/>
              </a:lnSpc>
              <a:spcBef>
                <a:spcPts val="0"/>
              </a:spcBef>
              <a:spcAft>
                <a:spcPts val="0"/>
              </a:spcAft>
              <a:buClr>
                <a:srgbClr val="31AD94"/>
              </a:buClr>
              <a:buSzPts val="2300"/>
              <a:buChar char="❏"/>
            </a:pPr>
            <a:r>
              <a:rPr lang="en-US" sz="2300"/>
              <a:t>Increased Professional Development</a:t>
            </a:r>
            <a:endParaRPr sz="2300"/>
          </a:p>
          <a:p>
            <a:pPr indent="-374650" lvl="0" marL="457200" rtl="0" algn="l">
              <a:lnSpc>
                <a:spcPct val="115000"/>
              </a:lnSpc>
              <a:spcBef>
                <a:spcPts val="0"/>
              </a:spcBef>
              <a:spcAft>
                <a:spcPts val="0"/>
              </a:spcAft>
              <a:buSzPts val="2300"/>
              <a:buChar char="❏"/>
            </a:pPr>
            <a:r>
              <a:rPr lang="en-US" sz="2300"/>
              <a:t>Expanded ESY/Enrichment &amp; Co-Curriculars Programs</a:t>
            </a:r>
            <a:endParaRPr sz="2300"/>
          </a:p>
          <a:p>
            <a:pPr indent="0" lvl="0" marL="457200" rtl="0" algn="l">
              <a:lnSpc>
                <a:spcPct val="115000"/>
              </a:lnSpc>
              <a:spcBef>
                <a:spcPts val="0"/>
              </a:spcBef>
              <a:spcAft>
                <a:spcPts val="0"/>
              </a:spcAft>
              <a:buNone/>
            </a:pPr>
            <a:r>
              <a:t/>
            </a:r>
            <a:endParaRPr sz="2300"/>
          </a:p>
          <a:p>
            <a:pPr indent="0" lvl="0" marL="0" rtl="0" algn="l">
              <a:lnSpc>
                <a:spcPct val="115000"/>
              </a:lnSpc>
              <a:spcBef>
                <a:spcPts val="0"/>
              </a:spcBef>
              <a:spcAft>
                <a:spcPts val="0"/>
              </a:spcAft>
              <a:buNone/>
            </a:pPr>
            <a:r>
              <a:t/>
            </a:r>
            <a:endParaRPr sz="2300"/>
          </a:p>
        </p:txBody>
      </p:sp>
      <p:sp>
        <p:nvSpPr>
          <p:cNvPr id="269" name="Google Shape;269;p8"/>
          <p:cNvSpPr txBox="1"/>
          <p:nvPr/>
        </p:nvSpPr>
        <p:spPr>
          <a:xfrm>
            <a:off x="0" y="1846238"/>
            <a:ext cx="2365200" cy="7662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270" name="Google Shape;270;p8"/>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271" name="Google Shape;271;p8" title="Budget Presentation 22-23 Slide 9.mp3">
            <a:hlinkClick r:id="rId5"/>
          </p:cNvPr>
          <p:cNvPicPr preferRelativeResize="0"/>
          <p:nvPr/>
        </p:nvPicPr>
        <p:blipFill>
          <a:blip r:embed="rId6">
            <a:alphaModFix/>
          </a:blip>
          <a:stretch>
            <a:fillRect/>
          </a:stretch>
        </p:blipFill>
        <p:spPr>
          <a:xfrm>
            <a:off x="11427050" y="6030675"/>
            <a:ext cx="457200" cy="457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ccdb934a2d_0_0"/>
          <p:cNvSpPr txBox="1"/>
          <p:nvPr>
            <p:ph type="title"/>
          </p:nvPr>
        </p:nvSpPr>
        <p:spPr>
          <a:xfrm>
            <a:off x="1594900" y="320050"/>
            <a:ext cx="91863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None/>
            </a:pPr>
            <a:r>
              <a:rPr lang="en-US">
                <a:solidFill>
                  <a:srgbClr val="FFFFFF"/>
                </a:solidFill>
              </a:rPr>
              <a:t>Preschool Grant 2022-2023</a:t>
            </a:r>
            <a:endParaRPr>
              <a:solidFill>
                <a:srgbClr val="FFFFFF"/>
              </a:solidFill>
            </a:endParaRPr>
          </a:p>
        </p:txBody>
      </p:sp>
      <p:sp>
        <p:nvSpPr>
          <p:cNvPr id="277" name="Google Shape;277;gccdb934a2d_0_0"/>
          <p:cNvSpPr txBox="1"/>
          <p:nvPr>
            <p:ph idx="1" type="body"/>
          </p:nvPr>
        </p:nvSpPr>
        <p:spPr>
          <a:xfrm>
            <a:off x="1655325" y="1603200"/>
            <a:ext cx="9186300" cy="4303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2400"/>
              <a:buNone/>
            </a:pPr>
            <a:r>
              <a:rPr b="1" lang="en-US" sz="2900">
                <a:solidFill>
                  <a:srgbClr val="31AD94"/>
                </a:solidFill>
              </a:rPr>
              <a:t>PRESCHOOL PROGRAM FUNDED THROUGH THE STATE of NJ PRESCHOOL EXPANSION GRANT</a:t>
            </a:r>
            <a:endParaRPr b="1" sz="2900">
              <a:solidFill>
                <a:srgbClr val="31AD94"/>
              </a:solidFill>
            </a:endParaRPr>
          </a:p>
          <a:p>
            <a:pPr indent="0" lvl="0" marL="0" rtl="0" algn="l">
              <a:lnSpc>
                <a:spcPct val="115000"/>
              </a:lnSpc>
              <a:spcBef>
                <a:spcPts val="2100"/>
              </a:spcBef>
              <a:spcAft>
                <a:spcPts val="0"/>
              </a:spcAft>
              <a:buSzPts val="2400"/>
              <a:buNone/>
            </a:pPr>
            <a:r>
              <a:rPr lang="en-US" sz="4700"/>
              <a:t>$5,335,704</a:t>
            </a:r>
            <a:endParaRPr sz="800"/>
          </a:p>
          <a:p>
            <a:pPr indent="-374650" lvl="0" marL="457200" rtl="0" algn="l">
              <a:lnSpc>
                <a:spcPct val="115000"/>
              </a:lnSpc>
              <a:spcBef>
                <a:spcPts val="2100"/>
              </a:spcBef>
              <a:spcAft>
                <a:spcPts val="0"/>
              </a:spcAft>
              <a:buSzPts val="2300"/>
              <a:buChar char="●"/>
            </a:pPr>
            <a:r>
              <a:rPr lang="en-US" sz="2300"/>
              <a:t>33 General Education Integrated Classrooms (+1 class)</a:t>
            </a:r>
            <a:endParaRPr sz="2300"/>
          </a:p>
          <a:p>
            <a:pPr indent="-374650" lvl="0" marL="457200" rtl="0" algn="l">
              <a:lnSpc>
                <a:spcPct val="115000"/>
              </a:lnSpc>
              <a:spcBef>
                <a:spcPts val="0"/>
              </a:spcBef>
              <a:spcAft>
                <a:spcPts val="0"/>
              </a:spcAft>
              <a:buSzPts val="2300"/>
              <a:buChar char="●"/>
            </a:pPr>
            <a:r>
              <a:rPr lang="en-US" sz="2300"/>
              <a:t>New Curricular Materials/Classroom Libraries</a:t>
            </a:r>
            <a:endParaRPr sz="2300"/>
          </a:p>
          <a:p>
            <a:pPr indent="0" lvl="0" marL="0" rtl="0" algn="l">
              <a:lnSpc>
                <a:spcPct val="115000"/>
              </a:lnSpc>
              <a:spcBef>
                <a:spcPts val="2100"/>
              </a:spcBef>
              <a:spcAft>
                <a:spcPts val="2100"/>
              </a:spcAft>
              <a:buClr>
                <a:schemeClr val="dk1"/>
              </a:buClr>
              <a:buSzPts val="1100"/>
              <a:buFont typeface="Arial"/>
              <a:buNone/>
            </a:pPr>
            <a:r>
              <a:t/>
            </a:r>
            <a:endParaRPr/>
          </a:p>
        </p:txBody>
      </p:sp>
      <p:pic>
        <p:nvPicPr>
          <p:cNvPr id="278" name="Google Shape;278;gccdb934a2d_0_0"/>
          <p:cNvPicPr preferRelativeResize="0"/>
          <p:nvPr/>
        </p:nvPicPr>
        <p:blipFill rotWithShape="1">
          <a:blip r:embed="rId3">
            <a:alphaModFix/>
          </a:blip>
          <a:srcRect b="0" l="0" r="0" t="0"/>
          <a:stretch/>
        </p:blipFill>
        <p:spPr>
          <a:xfrm>
            <a:off x="189035" y="261867"/>
            <a:ext cx="1280634" cy="1608818"/>
          </a:xfrm>
          <a:prstGeom prst="rect">
            <a:avLst/>
          </a:prstGeom>
          <a:noFill/>
          <a:ln>
            <a:noFill/>
          </a:ln>
        </p:spPr>
      </p:pic>
      <p:pic>
        <p:nvPicPr>
          <p:cNvPr id="279" name="Google Shape;279;gccdb934a2d_0_0" title="Budget Presentation 22-23 Slide 10.mp3">
            <a:hlinkClick r:id="rId4"/>
          </p:cNvPr>
          <p:cNvPicPr preferRelativeResize="0"/>
          <p:nvPr/>
        </p:nvPicPr>
        <p:blipFill>
          <a:blip r:embed="rId5">
            <a:alphaModFix/>
          </a:blip>
          <a:stretch>
            <a:fillRect/>
          </a:stretch>
        </p:blipFill>
        <p:spPr>
          <a:xfrm>
            <a:off x="11478850" y="6142450"/>
            <a:ext cx="457200" cy="457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3" name="Shape 283"/>
        <p:cNvGrpSpPr/>
        <p:nvPr/>
      </p:nvGrpSpPr>
      <p:grpSpPr>
        <a:xfrm>
          <a:off x="0" y="0"/>
          <a:ext cx="0" cy="0"/>
          <a:chOff x="0" y="0"/>
          <a:chExt cx="0" cy="0"/>
        </a:xfrm>
      </p:grpSpPr>
      <p:sp>
        <p:nvSpPr>
          <p:cNvPr id="284" name="Google Shape;284;g12256388ce5_7_0"/>
          <p:cNvSpPr/>
          <p:nvPr/>
        </p:nvSpPr>
        <p:spPr>
          <a:xfrm>
            <a:off x="577667" y="2088500"/>
            <a:ext cx="5258400" cy="1446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5" name="Google Shape;285;g12256388ce5_7_0"/>
          <p:cNvSpPr txBox="1"/>
          <p:nvPr>
            <p:ph type="title"/>
          </p:nvPr>
        </p:nvSpPr>
        <p:spPr>
          <a:xfrm>
            <a:off x="471200" y="332567"/>
            <a:ext cx="11249700" cy="9027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800"/>
              <a:buFont typeface="Century Gothic"/>
              <a:buNone/>
            </a:pPr>
            <a:r>
              <a:rPr b="1" lang="en-US" sz="4300">
                <a:solidFill>
                  <a:schemeClr val="lt1"/>
                </a:solidFill>
                <a:latin typeface="Century Gothic"/>
                <a:ea typeface="Century Gothic"/>
                <a:cs typeface="Century Gothic"/>
                <a:sym typeface="Century Gothic"/>
              </a:rPr>
              <a:t>Department of Curriculum &amp; Instruction</a:t>
            </a:r>
            <a:endParaRPr b="1" sz="4300">
              <a:solidFill>
                <a:schemeClr val="lt1"/>
              </a:solidFill>
              <a:latin typeface="Century Gothic"/>
              <a:ea typeface="Century Gothic"/>
              <a:cs typeface="Century Gothic"/>
              <a:sym typeface="Century Gothic"/>
            </a:endParaRPr>
          </a:p>
        </p:txBody>
      </p:sp>
      <p:sp>
        <p:nvSpPr>
          <p:cNvPr id="286" name="Google Shape;286;g12256388ce5_7_0"/>
          <p:cNvSpPr txBox="1"/>
          <p:nvPr/>
        </p:nvSpPr>
        <p:spPr>
          <a:xfrm>
            <a:off x="140300" y="6322633"/>
            <a:ext cx="4960800" cy="3903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t/>
            </a:r>
            <a:endParaRPr b="0" i="0" sz="1900" u="none" cap="small" strike="noStrike">
              <a:solidFill>
                <a:srgbClr val="FFFFFF"/>
              </a:solidFill>
              <a:latin typeface="Century Gothic"/>
              <a:ea typeface="Century Gothic"/>
              <a:cs typeface="Century Gothic"/>
              <a:sym typeface="Century Gothic"/>
            </a:endParaRPr>
          </a:p>
        </p:txBody>
      </p:sp>
      <p:pic>
        <p:nvPicPr>
          <p:cNvPr id="287" name="Google Shape;287;g12256388ce5_7_0"/>
          <p:cNvPicPr preferRelativeResize="0"/>
          <p:nvPr/>
        </p:nvPicPr>
        <p:blipFill rotWithShape="1">
          <a:blip r:embed="rId4">
            <a:alphaModFix/>
          </a:blip>
          <a:srcRect b="0" l="0" r="0" t="0"/>
          <a:stretch/>
        </p:blipFill>
        <p:spPr>
          <a:xfrm>
            <a:off x="497352" y="4960025"/>
            <a:ext cx="1280638" cy="1608824"/>
          </a:xfrm>
          <a:prstGeom prst="rect">
            <a:avLst/>
          </a:prstGeom>
          <a:noFill/>
          <a:ln>
            <a:noFill/>
          </a:ln>
        </p:spPr>
      </p:pic>
      <p:sp>
        <p:nvSpPr>
          <p:cNvPr id="288" name="Google Shape;288;g12256388ce5_7_0"/>
          <p:cNvSpPr txBox="1"/>
          <p:nvPr/>
        </p:nvSpPr>
        <p:spPr>
          <a:xfrm>
            <a:off x="890933" y="3535100"/>
            <a:ext cx="47103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1" i="1" lang="en-US" sz="2400" u="none" cap="none" strike="noStrike">
                <a:solidFill>
                  <a:schemeClr val="lt1"/>
                </a:solidFill>
                <a:latin typeface="Century Gothic"/>
                <a:ea typeface="Century Gothic"/>
                <a:cs typeface="Century Gothic"/>
                <a:sym typeface="Century Gothic"/>
              </a:rPr>
              <a:t>Extend </a:t>
            </a:r>
            <a:r>
              <a:rPr b="1" i="1" lang="en-US" sz="2400">
                <a:solidFill>
                  <a:schemeClr val="lt1"/>
                </a:solidFill>
                <a:latin typeface="Century Gothic"/>
                <a:ea typeface="Century Gothic"/>
                <a:cs typeface="Century Gothic"/>
                <a:sym typeface="Century Gothic"/>
              </a:rPr>
              <a:t>i-Ready Classroom </a:t>
            </a:r>
            <a:br>
              <a:rPr b="1" i="1" lang="en-US" sz="2400">
                <a:solidFill>
                  <a:schemeClr val="lt1"/>
                </a:solidFill>
                <a:latin typeface="Century Gothic"/>
                <a:ea typeface="Century Gothic"/>
                <a:cs typeface="Century Gothic"/>
                <a:sym typeface="Century Gothic"/>
              </a:rPr>
            </a:br>
            <a:r>
              <a:rPr b="1" i="1" lang="en-US" sz="2400">
                <a:solidFill>
                  <a:schemeClr val="lt1"/>
                </a:solidFill>
                <a:latin typeface="Century Gothic"/>
                <a:ea typeface="Century Gothic"/>
                <a:cs typeface="Century Gothic"/>
                <a:sym typeface="Century Gothic"/>
              </a:rPr>
              <a:t>to grades 6-7 </a:t>
            </a:r>
            <a:r>
              <a:rPr b="1" i="1" lang="en-US" sz="2400" u="none" cap="none" strike="noStrike">
                <a:solidFill>
                  <a:schemeClr val="lt1"/>
                </a:solidFill>
                <a:latin typeface="Century Gothic"/>
                <a:ea typeface="Century Gothic"/>
                <a:cs typeface="Century Gothic"/>
                <a:sym typeface="Century Gothic"/>
              </a:rPr>
              <a:t>  </a:t>
            </a:r>
            <a:endParaRPr b="1" i="1" sz="2400" u="none" cap="none" strike="noStrike">
              <a:solidFill>
                <a:schemeClr val="lt1"/>
              </a:solidFill>
              <a:latin typeface="Century Gothic"/>
              <a:ea typeface="Century Gothic"/>
              <a:cs typeface="Century Gothic"/>
              <a:sym typeface="Century Gothic"/>
            </a:endParaRPr>
          </a:p>
        </p:txBody>
      </p:sp>
      <p:sp>
        <p:nvSpPr>
          <p:cNvPr id="289" name="Google Shape;289;g12256388ce5_7_0"/>
          <p:cNvSpPr txBox="1"/>
          <p:nvPr/>
        </p:nvSpPr>
        <p:spPr>
          <a:xfrm>
            <a:off x="1574804" y="5994033"/>
            <a:ext cx="4960800" cy="569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rgbClr val="FFFFFF"/>
                </a:solidFill>
                <a:latin typeface="Century Gothic"/>
                <a:ea typeface="Century Gothic"/>
                <a:cs typeface="Century Gothic"/>
                <a:sym typeface="Century Gothic"/>
              </a:rPr>
              <a:t>Brick Township Public Schools</a:t>
            </a:r>
            <a:endParaRPr b="0" i="0" sz="2100" u="none" cap="none" strike="noStrike">
              <a:solidFill>
                <a:srgbClr val="FFFFFF"/>
              </a:solidFill>
              <a:latin typeface="Century Gothic"/>
              <a:ea typeface="Century Gothic"/>
              <a:cs typeface="Century Gothic"/>
              <a:sym typeface="Century Gothic"/>
            </a:endParaRPr>
          </a:p>
        </p:txBody>
      </p:sp>
      <p:pic>
        <p:nvPicPr>
          <p:cNvPr id="290" name="Google Shape;290;g12256388ce5_7_0"/>
          <p:cNvPicPr preferRelativeResize="0"/>
          <p:nvPr/>
        </p:nvPicPr>
        <p:blipFill rotWithShape="1">
          <a:blip r:embed="rId5">
            <a:alphaModFix/>
          </a:blip>
          <a:srcRect b="0" l="0" r="0" t="0"/>
          <a:stretch/>
        </p:blipFill>
        <p:spPr>
          <a:xfrm>
            <a:off x="902848" y="2325430"/>
            <a:ext cx="4608037" cy="1042133"/>
          </a:xfrm>
          <a:prstGeom prst="rect">
            <a:avLst/>
          </a:prstGeom>
          <a:noFill/>
          <a:ln>
            <a:noFill/>
          </a:ln>
          <a:effectLst>
            <a:outerShdw blurRad="85725" rotWithShape="0" algn="bl" dir="5460000" dist="28575">
              <a:srgbClr val="FFFFFF">
                <a:alpha val="83920"/>
              </a:srgbClr>
            </a:outerShdw>
          </a:effectLst>
        </p:spPr>
      </p:pic>
      <p:sp>
        <p:nvSpPr>
          <p:cNvPr id="291" name="Google Shape;291;g12256388ce5_7_0"/>
          <p:cNvSpPr txBox="1"/>
          <p:nvPr/>
        </p:nvSpPr>
        <p:spPr>
          <a:xfrm>
            <a:off x="7200700" y="1342400"/>
            <a:ext cx="4267200" cy="1339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2700">
                <a:solidFill>
                  <a:schemeClr val="lt1"/>
                </a:solidFill>
                <a:latin typeface="Century Gothic"/>
                <a:ea typeface="Century Gothic"/>
                <a:cs typeface="Century Gothic"/>
                <a:sym typeface="Century Gothic"/>
              </a:rPr>
              <a:t>Big Ideas:</a:t>
            </a:r>
            <a:br>
              <a:rPr b="1" lang="en-US" sz="2700">
                <a:solidFill>
                  <a:schemeClr val="lt1"/>
                </a:solidFill>
                <a:latin typeface="Century Gothic"/>
                <a:ea typeface="Century Gothic"/>
                <a:cs typeface="Century Gothic"/>
                <a:sym typeface="Century Gothic"/>
              </a:rPr>
            </a:br>
            <a:r>
              <a:rPr b="1" i="1" lang="en-US" sz="2400">
                <a:solidFill>
                  <a:schemeClr val="lt1"/>
                </a:solidFill>
                <a:latin typeface="Century Gothic"/>
                <a:ea typeface="Century Gothic"/>
                <a:cs typeface="Century Gothic"/>
                <a:sym typeface="Century Gothic"/>
              </a:rPr>
              <a:t>Grade 8, Algebra I,</a:t>
            </a:r>
            <a:br>
              <a:rPr b="1" i="1" lang="en-US" sz="2400">
                <a:solidFill>
                  <a:schemeClr val="lt1"/>
                </a:solidFill>
                <a:latin typeface="Century Gothic"/>
                <a:ea typeface="Century Gothic"/>
                <a:cs typeface="Century Gothic"/>
                <a:sym typeface="Century Gothic"/>
              </a:rPr>
            </a:br>
            <a:r>
              <a:rPr b="1" i="1" lang="en-US" sz="2400">
                <a:solidFill>
                  <a:schemeClr val="lt1"/>
                </a:solidFill>
                <a:latin typeface="Century Gothic"/>
                <a:ea typeface="Century Gothic"/>
                <a:cs typeface="Century Gothic"/>
                <a:sym typeface="Century Gothic"/>
              </a:rPr>
              <a:t>Algebra II,Geometry</a:t>
            </a:r>
            <a:endParaRPr b="1" i="1" sz="2400">
              <a:solidFill>
                <a:schemeClr val="lt1"/>
              </a:solidFill>
              <a:latin typeface="Century Gothic"/>
              <a:ea typeface="Century Gothic"/>
              <a:cs typeface="Century Gothic"/>
              <a:sym typeface="Century Gothic"/>
            </a:endParaRPr>
          </a:p>
        </p:txBody>
      </p:sp>
      <p:sp>
        <p:nvSpPr>
          <p:cNvPr id="292" name="Google Shape;292;g12256388ce5_7_0"/>
          <p:cNvSpPr txBox="1"/>
          <p:nvPr/>
        </p:nvSpPr>
        <p:spPr>
          <a:xfrm>
            <a:off x="488800" y="1260967"/>
            <a:ext cx="4710300" cy="7389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3200">
                <a:solidFill>
                  <a:srgbClr val="FFFFFF"/>
                </a:solidFill>
                <a:latin typeface="Century Gothic"/>
                <a:ea typeface="Century Gothic"/>
                <a:cs typeface="Century Gothic"/>
                <a:sym typeface="Century Gothic"/>
              </a:rPr>
              <a:t>New Math Adoptions:</a:t>
            </a:r>
            <a:endParaRPr b="1" sz="3200">
              <a:solidFill>
                <a:srgbClr val="FFFFFF"/>
              </a:solidFill>
              <a:latin typeface="Century Gothic"/>
              <a:ea typeface="Century Gothic"/>
              <a:cs typeface="Century Gothic"/>
              <a:sym typeface="Century Gothic"/>
            </a:endParaRPr>
          </a:p>
        </p:txBody>
      </p:sp>
      <p:pic>
        <p:nvPicPr>
          <p:cNvPr id="293" name="Google Shape;293;g12256388ce5_7_0"/>
          <p:cNvPicPr preferRelativeResize="0"/>
          <p:nvPr/>
        </p:nvPicPr>
        <p:blipFill>
          <a:blip r:embed="rId6">
            <a:alphaModFix/>
          </a:blip>
          <a:stretch>
            <a:fillRect/>
          </a:stretch>
        </p:blipFill>
        <p:spPr>
          <a:xfrm>
            <a:off x="6979100" y="2880776"/>
            <a:ext cx="1797341" cy="2276096"/>
          </a:xfrm>
          <a:prstGeom prst="rect">
            <a:avLst/>
          </a:prstGeom>
          <a:noFill/>
          <a:ln cap="flat" cmpd="sng" w="19050">
            <a:solidFill>
              <a:srgbClr val="FFFFFF"/>
            </a:solidFill>
            <a:prstDash val="solid"/>
            <a:round/>
            <a:headEnd len="sm" w="sm" type="none"/>
            <a:tailEnd len="sm" w="sm" type="none"/>
          </a:ln>
          <a:effectLst>
            <a:outerShdw blurRad="57150" rotWithShape="0" algn="bl" dir="5400000" dist="19050">
              <a:schemeClr val="lt1">
                <a:alpha val="50000"/>
              </a:schemeClr>
            </a:outerShdw>
          </a:effectLst>
        </p:spPr>
      </p:pic>
      <p:pic>
        <p:nvPicPr>
          <p:cNvPr id="294" name="Google Shape;294;g12256388ce5_7_0"/>
          <p:cNvPicPr preferRelativeResize="0"/>
          <p:nvPr/>
        </p:nvPicPr>
        <p:blipFill>
          <a:blip r:embed="rId7">
            <a:alphaModFix/>
          </a:blip>
          <a:stretch>
            <a:fillRect/>
          </a:stretch>
        </p:blipFill>
        <p:spPr>
          <a:xfrm>
            <a:off x="9892161" y="2676401"/>
            <a:ext cx="1797338" cy="2258381"/>
          </a:xfrm>
          <a:prstGeom prst="rect">
            <a:avLst/>
          </a:prstGeom>
          <a:noFill/>
          <a:ln cap="flat" cmpd="sng" w="19050">
            <a:solidFill>
              <a:srgbClr val="FFFFFF"/>
            </a:solidFill>
            <a:prstDash val="solid"/>
            <a:round/>
            <a:headEnd len="sm" w="sm" type="none"/>
            <a:tailEnd len="sm" w="sm" type="none"/>
          </a:ln>
          <a:effectLst>
            <a:outerShdw blurRad="57150" rotWithShape="0" algn="bl" dir="5400000" dist="19050">
              <a:schemeClr val="lt1">
                <a:alpha val="50000"/>
              </a:schemeClr>
            </a:outerShdw>
          </a:effectLst>
        </p:spPr>
      </p:pic>
      <p:pic>
        <p:nvPicPr>
          <p:cNvPr id="295" name="Google Shape;295;g12256388ce5_7_0"/>
          <p:cNvPicPr preferRelativeResize="0"/>
          <p:nvPr/>
        </p:nvPicPr>
        <p:blipFill>
          <a:blip r:embed="rId8">
            <a:alphaModFix/>
          </a:blip>
          <a:stretch>
            <a:fillRect/>
          </a:stretch>
        </p:blipFill>
        <p:spPr>
          <a:xfrm>
            <a:off x="8395721" y="4026641"/>
            <a:ext cx="1746057" cy="2276095"/>
          </a:xfrm>
          <a:prstGeom prst="rect">
            <a:avLst/>
          </a:prstGeom>
          <a:noFill/>
          <a:ln cap="flat" cmpd="sng" w="19050">
            <a:solidFill>
              <a:srgbClr val="FFFFFF"/>
            </a:solidFill>
            <a:prstDash val="solid"/>
            <a:round/>
            <a:headEnd len="sm" w="sm" type="none"/>
            <a:tailEnd len="sm" w="sm" type="none"/>
          </a:ln>
          <a:effectLst>
            <a:outerShdw blurRad="57150" rotWithShape="0" algn="bl" dir="5400000" dist="19050">
              <a:schemeClr val="lt1">
                <a:alpha val="50000"/>
              </a:schemeClr>
            </a:outerShdw>
          </a:effectLst>
        </p:spPr>
      </p:pic>
      <p:pic>
        <p:nvPicPr>
          <p:cNvPr id="296" name="Google Shape;296;g12256388ce5_7_0" title="Budget Presentation 22-23 Slide 11.mp3">
            <a:hlinkClick r:id="rId9"/>
          </p:cNvPr>
          <p:cNvPicPr preferRelativeResize="0"/>
          <p:nvPr/>
        </p:nvPicPr>
        <p:blipFill>
          <a:blip r:embed="rId10">
            <a:alphaModFix/>
          </a:blip>
          <a:stretch>
            <a:fillRect/>
          </a:stretch>
        </p:blipFill>
        <p:spPr>
          <a:xfrm>
            <a:off x="11593647" y="6237400"/>
            <a:ext cx="331450" cy="331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0" name="Shape 300"/>
        <p:cNvGrpSpPr/>
        <p:nvPr/>
      </p:nvGrpSpPr>
      <p:grpSpPr>
        <a:xfrm>
          <a:off x="0" y="0"/>
          <a:ext cx="0" cy="0"/>
          <a:chOff x="0" y="0"/>
          <a:chExt cx="0" cy="0"/>
        </a:xfrm>
      </p:grpSpPr>
      <p:sp>
        <p:nvSpPr>
          <p:cNvPr id="301" name="Google Shape;301;g12256388ce5_7_15"/>
          <p:cNvSpPr txBox="1"/>
          <p:nvPr>
            <p:ph type="title"/>
          </p:nvPr>
        </p:nvSpPr>
        <p:spPr>
          <a:xfrm>
            <a:off x="471150" y="33317"/>
            <a:ext cx="11249700" cy="9027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800"/>
              <a:buFont typeface="Century Gothic"/>
              <a:buNone/>
            </a:pPr>
            <a:r>
              <a:rPr b="1" lang="en-US" sz="4300">
                <a:solidFill>
                  <a:schemeClr val="lt1"/>
                </a:solidFill>
                <a:latin typeface="Century Gothic"/>
                <a:ea typeface="Century Gothic"/>
                <a:cs typeface="Century Gothic"/>
                <a:sym typeface="Century Gothic"/>
              </a:rPr>
              <a:t>Department of Curriculum &amp; Instruction</a:t>
            </a:r>
            <a:endParaRPr b="1" sz="4300">
              <a:solidFill>
                <a:schemeClr val="lt1"/>
              </a:solidFill>
              <a:latin typeface="Century Gothic"/>
              <a:ea typeface="Century Gothic"/>
              <a:cs typeface="Century Gothic"/>
              <a:sym typeface="Century Gothic"/>
            </a:endParaRPr>
          </a:p>
        </p:txBody>
      </p:sp>
      <p:sp>
        <p:nvSpPr>
          <p:cNvPr id="302" name="Google Shape;302;g12256388ce5_7_15"/>
          <p:cNvSpPr txBox="1"/>
          <p:nvPr/>
        </p:nvSpPr>
        <p:spPr>
          <a:xfrm>
            <a:off x="140300" y="6322633"/>
            <a:ext cx="4960800" cy="3903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t/>
            </a:r>
            <a:endParaRPr b="0" i="0" sz="1900" u="none" cap="small" strike="noStrike">
              <a:solidFill>
                <a:srgbClr val="FFFFFF"/>
              </a:solidFill>
              <a:latin typeface="Century Gothic"/>
              <a:ea typeface="Century Gothic"/>
              <a:cs typeface="Century Gothic"/>
              <a:sym typeface="Century Gothic"/>
            </a:endParaRPr>
          </a:p>
        </p:txBody>
      </p:sp>
      <p:pic>
        <p:nvPicPr>
          <p:cNvPr id="303" name="Google Shape;303;g12256388ce5_7_15"/>
          <p:cNvPicPr preferRelativeResize="0"/>
          <p:nvPr/>
        </p:nvPicPr>
        <p:blipFill rotWithShape="1">
          <a:blip r:embed="rId4">
            <a:alphaModFix/>
          </a:blip>
          <a:srcRect b="0" l="0" r="0" t="0"/>
          <a:stretch/>
        </p:blipFill>
        <p:spPr>
          <a:xfrm>
            <a:off x="497352" y="4960025"/>
            <a:ext cx="1280638" cy="1608824"/>
          </a:xfrm>
          <a:prstGeom prst="rect">
            <a:avLst/>
          </a:prstGeom>
          <a:noFill/>
          <a:ln>
            <a:noFill/>
          </a:ln>
        </p:spPr>
      </p:pic>
      <p:sp>
        <p:nvSpPr>
          <p:cNvPr id="304" name="Google Shape;304;g12256388ce5_7_15"/>
          <p:cNvSpPr txBox="1"/>
          <p:nvPr/>
        </p:nvSpPr>
        <p:spPr>
          <a:xfrm>
            <a:off x="3959650" y="1379900"/>
            <a:ext cx="4118400" cy="569400"/>
          </a:xfrm>
          <a:prstGeom prst="rect">
            <a:avLst/>
          </a:prstGeom>
          <a:noFill/>
          <a:ln>
            <a:noFill/>
          </a:ln>
        </p:spPr>
        <p:txBody>
          <a:bodyPr anchorCtr="0" anchor="t" bIns="121900" lIns="121900" spcFirstLastPara="1" rIns="121900" wrap="square" tIns="121900">
            <a:sp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entury Gothic"/>
              <a:ea typeface="Century Gothic"/>
              <a:cs typeface="Century Gothic"/>
              <a:sym typeface="Century Gothic"/>
            </a:endParaRPr>
          </a:p>
        </p:txBody>
      </p:sp>
      <p:sp>
        <p:nvSpPr>
          <p:cNvPr id="305" name="Google Shape;305;g12256388ce5_7_15"/>
          <p:cNvSpPr txBox="1"/>
          <p:nvPr/>
        </p:nvSpPr>
        <p:spPr>
          <a:xfrm>
            <a:off x="1574804" y="5994033"/>
            <a:ext cx="4960800" cy="569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2100"/>
              <a:buFont typeface="Arial"/>
              <a:buNone/>
            </a:pPr>
            <a:r>
              <a:rPr b="0" i="0" lang="en-US" sz="2100" u="none" cap="none" strike="noStrike">
                <a:solidFill>
                  <a:srgbClr val="FFFFFF"/>
                </a:solidFill>
                <a:latin typeface="Century Gothic"/>
                <a:ea typeface="Century Gothic"/>
                <a:cs typeface="Century Gothic"/>
                <a:sym typeface="Century Gothic"/>
              </a:rPr>
              <a:t>Brick Township Public Schools</a:t>
            </a:r>
            <a:endParaRPr b="0" i="0" sz="2100" u="none" cap="none" strike="noStrike">
              <a:solidFill>
                <a:srgbClr val="FFFFFF"/>
              </a:solidFill>
              <a:latin typeface="Century Gothic"/>
              <a:ea typeface="Century Gothic"/>
              <a:cs typeface="Century Gothic"/>
              <a:sym typeface="Century Gothic"/>
            </a:endParaRPr>
          </a:p>
        </p:txBody>
      </p:sp>
      <p:sp>
        <p:nvSpPr>
          <p:cNvPr id="306" name="Google Shape;306;g12256388ce5_7_15"/>
          <p:cNvSpPr txBox="1"/>
          <p:nvPr/>
        </p:nvSpPr>
        <p:spPr>
          <a:xfrm>
            <a:off x="263438" y="1005088"/>
            <a:ext cx="4714500" cy="661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2700">
                <a:solidFill>
                  <a:schemeClr val="lt1"/>
                </a:solidFill>
                <a:latin typeface="Century Gothic"/>
                <a:ea typeface="Century Gothic"/>
                <a:cs typeface="Century Gothic"/>
                <a:sym typeface="Century Gothic"/>
              </a:rPr>
              <a:t>Elementary Social Studies</a:t>
            </a:r>
            <a:endParaRPr b="1" sz="2700">
              <a:solidFill>
                <a:schemeClr val="lt1"/>
              </a:solidFill>
              <a:latin typeface="Century Gothic"/>
              <a:ea typeface="Century Gothic"/>
              <a:cs typeface="Century Gothic"/>
              <a:sym typeface="Century Gothic"/>
            </a:endParaRPr>
          </a:p>
        </p:txBody>
      </p:sp>
      <p:sp>
        <p:nvSpPr>
          <p:cNvPr id="307" name="Google Shape;307;g12256388ce5_7_15"/>
          <p:cNvSpPr txBox="1"/>
          <p:nvPr/>
        </p:nvSpPr>
        <p:spPr>
          <a:xfrm>
            <a:off x="5966275" y="936013"/>
            <a:ext cx="4714500" cy="1015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2500">
                <a:solidFill>
                  <a:schemeClr val="lt1"/>
                </a:solidFill>
                <a:latin typeface="Century Gothic"/>
                <a:ea typeface="Century Gothic"/>
                <a:cs typeface="Century Gothic"/>
                <a:sym typeface="Century Gothic"/>
              </a:rPr>
              <a:t>Secondary Social Studies</a:t>
            </a:r>
            <a:endParaRPr b="1" sz="2500">
              <a:solidFill>
                <a:schemeClr val="lt1"/>
              </a:solidFill>
              <a:latin typeface="Century Gothic"/>
              <a:ea typeface="Century Gothic"/>
              <a:cs typeface="Century Gothic"/>
              <a:sym typeface="Century Gothic"/>
            </a:endParaRPr>
          </a:p>
          <a:p>
            <a:pPr indent="0" lvl="0" marL="0" rtl="0" algn="ctr">
              <a:spcBef>
                <a:spcPts val="0"/>
              </a:spcBef>
              <a:spcAft>
                <a:spcPts val="0"/>
              </a:spcAft>
              <a:buNone/>
            </a:pPr>
            <a:r>
              <a:rPr b="1" lang="en-US" sz="2500">
                <a:solidFill>
                  <a:schemeClr val="lt1"/>
                </a:solidFill>
                <a:latin typeface="Century Gothic"/>
                <a:ea typeface="Century Gothic"/>
                <a:cs typeface="Century Gothic"/>
                <a:sym typeface="Century Gothic"/>
              </a:rPr>
              <a:t>New </a:t>
            </a:r>
            <a:r>
              <a:rPr b="1" lang="en-US" sz="2500">
                <a:solidFill>
                  <a:schemeClr val="lt1"/>
                </a:solidFill>
                <a:latin typeface="Century Gothic"/>
                <a:ea typeface="Century Gothic"/>
                <a:cs typeface="Century Gothic"/>
                <a:sym typeface="Century Gothic"/>
              </a:rPr>
              <a:t>Grade 7 &amp; 8 Textbooks</a:t>
            </a:r>
            <a:endParaRPr b="1" sz="2500">
              <a:solidFill>
                <a:schemeClr val="lt1"/>
              </a:solidFill>
              <a:latin typeface="Century Gothic"/>
              <a:ea typeface="Century Gothic"/>
              <a:cs typeface="Century Gothic"/>
              <a:sym typeface="Century Gothic"/>
            </a:endParaRPr>
          </a:p>
        </p:txBody>
      </p:sp>
      <p:sp>
        <p:nvSpPr>
          <p:cNvPr id="308" name="Google Shape;308;g12256388ce5_7_15"/>
          <p:cNvSpPr txBox="1"/>
          <p:nvPr/>
        </p:nvSpPr>
        <p:spPr>
          <a:xfrm>
            <a:off x="5859600" y="5570900"/>
            <a:ext cx="2395800" cy="10929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2900">
                <a:solidFill>
                  <a:schemeClr val="lt1"/>
                </a:solidFill>
                <a:latin typeface="Century Gothic"/>
                <a:ea typeface="Century Gothic"/>
                <a:cs typeface="Century Gothic"/>
                <a:sym typeface="Century Gothic"/>
              </a:rPr>
              <a:t>ELA </a:t>
            </a:r>
            <a:endParaRPr b="1" sz="2900">
              <a:solidFill>
                <a:schemeClr val="lt1"/>
              </a:solidFill>
              <a:latin typeface="Century Gothic"/>
              <a:ea typeface="Century Gothic"/>
              <a:cs typeface="Century Gothic"/>
              <a:sym typeface="Century Gothic"/>
            </a:endParaRPr>
          </a:p>
          <a:p>
            <a:pPr indent="0" lvl="0" marL="0" rtl="0" algn="ctr">
              <a:spcBef>
                <a:spcPts val="0"/>
              </a:spcBef>
              <a:spcAft>
                <a:spcPts val="0"/>
              </a:spcAft>
              <a:buNone/>
            </a:pPr>
            <a:r>
              <a:rPr b="1" i="1" lang="en-US" sz="2600">
                <a:solidFill>
                  <a:schemeClr val="lt1"/>
                </a:solidFill>
                <a:latin typeface="Century Gothic"/>
                <a:ea typeface="Century Gothic"/>
                <a:cs typeface="Century Gothic"/>
                <a:sym typeface="Century Gothic"/>
              </a:rPr>
              <a:t>K-8 Pilots</a:t>
            </a:r>
            <a:endParaRPr b="1" i="1" sz="2600">
              <a:solidFill>
                <a:schemeClr val="lt1"/>
              </a:solidFill>
              <a:latin typeface="Century Gothic"/>
              <a:ea typeface="Century Gothic"/>
              <a:cs typeface="Century Gothic"/>
              <a:sym typeface="Century Gothic"/>
            </a:endParaRPr>
          </a:p>
        </p:txBody>
      </p:sp>
      <p:sp>
        <p:nvSpPr>
          <p:cNvPr id="309" name="Google Shape;309;g12256388ce5_7_15"/>
          <p:cNvSpPr/>
          <p:nvPr/>
        </p:nvSpPr>
        <p:spPr>
          <a:xfrm>
            <a:off x="7982325" y="5268387"/>
            <a:ext cx="3810000" cy="1480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10" name="Google Shape;310;g12256388ce5_7_15"/>
          <p:cNvPicPr preferRelativeResize="0"/>
          <p:nvPr/>
        </p:nvPicPr>
        <p:blipFill>
          <a:blip r:embed="rId5">
            <a:alphaModFix/>
          </a:blip>
          <a:stretch>
            <a:fillRect/>
          </a:stretch>
        </p:blipFill>
        <p:spPr>
          <a:xfrm>
            <a:off x="8080975" y="5268368"/>
            <a:ext cx="3612675" cy="1697957"/>
          </a:xfrm>
          <a:prstGeom prst="rect">
            <a:avLst/>
          </a:prstGeom>
          <a:noFill/>
          <a:ln>
            <a:noFill/>
          </a:ln>
        </p:spPr>
      </p:pic>
      <p:sp>
        <p:nvSpPr>
          <p:cNvPr id="311" name="Google Shape;311;g12256388ce5_7_15"/>
          <p:cNvSpPr/>
          <p:nvPr/>
        </p:nvSpPr>
        <p:spPr>
          <a:xfrm>
            <a:off x="6888600" y="1954226"/>
            <a:ext cx="2869800" cy="6618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312" name="Google Shape;312;g12256388ce5_7_15"/>
          <p:cNvPicPr preferRelativeResize="0"/>
          <p:nvPr/>
        </p:nvPicPr>
        <p:blipFill>
          <a:blip r:embed="rId6">
            <a:alphaModFix/>
          </a:blip>
          <a:stretch>
            <a:fillRect/>
          </a:stretch>
        </p:blipFill>
        <p:spPr>
          <a:xfrm>
            <a:off x="6981313" y="2089976"/>
            <a:ext cx="2684400" cy="390300"/>
          </a:xfrm>
          <a:prstGeom prst="rect">
            <a:avLst/>
          </a:prstGeom>
          <a:noFill/>
          <a:ln>
            <a:noFill/>
          </a:ln>
        </p:spPr>
      </p:pic>
      <p:pic>
        <p:nvPicPr>
          <p:cNvPr id="313" name="Google Shape;313;g12256388ce5_7_15"/>
          <p:cNvPicPr preferRelativeResize="0"/>
          <p:nvPr/>
        </p:nvPicPr>
        <p:blipFill>
          <a:blip r:embed="rId7">
            <a:alphaModFix/>
          </a:blip>
          <a:stretch>
            <a:fillRect/>
          </a:stretch>
        </p:blipFill>
        <p:spPr>
          <a:xfrm>
            <a:off x="915526" y="1699125"/>
            <a:ext cx="3686925" cy="3028050"/>
          </a:xfrm>
          <a:prstGeom prst="rect">
            <a:avLst/>
          </a:prstGeom>
          <a:noFill/>
          <a:ln>
            <a:noFill/>
          </a:ln>
        </p:spPr>
      </p:pic>
      <p:pic>
        <p:nvPicPr>
          <p:cNvPr id="314" name="Google Shape;314;g12256388ce5_7_15"/>
          <p:cNvPicPr preferRelativeResize="0"/>
          <p:nvPr/>
        </p:nvPicPr>
        <p:blipFill rotWithShape="1">
          <a:blip r:embed="rId8">
            <a:alphaModFix/>
          </a:blip>
          <a:srcRect b="7106" l="6010" r="10160" t="4178"/>
          <a:stretch/>
        </p:blipFill>
        <p:spPr>
          <a:xfrm>
            <a:off x="8402025" y="2710450"/>
            <a:ext cx="1591500" cy="2219125"/>
          </a:xfrm>
          <a:prstGeom prst="rect">
            <a:avLst/>
          </a:prstGeom>
          <a:noFill/>
          <a:ln>
            <a:noFill/>
          </a:ln>
        </p:spPr>
      </p:pic>
      <p:pic>
        <p:nvPicPr>
          <p:cNvPr id="315" name="Google Shape;315;g12256388ce5_7_15"/>
          <p:cNvPicPr preferRelativeResize="0"/>
          <p:nvPr/>
        </p:nvPicPr>
        <p:blipFill>
          <a:blip r:embed="rId9">
            <a:alphaModFix/>
          </a:blip>
          <a:stretch>
            <a:fillRect/>
          </a:stretch>
        </p:blipFill>
        <p:spPr>
          <a:xfrm>
            <a:off x="6535600" y="2710463"/>
            <a:ext cx="1719800" cy="2219125"/>
          </a:xfrm>
          <a:prstGeom prst="rect">
            <a:avLst/>
          </a:prstGeom>
          <a:noFill/>
          <a:ln>
            <a:noFill/>
          </a:ln>
        </p:spPr>
      </p:pic>
      <p:pic>
        <p:nvPicPr>
          <p:cNvPr id="316" name="Google Shape;316;g12256388ce5_7_15" title="Budget Presentation 22-23 Slide 13 Updated.mp3">
            <a:hlinkClick r:id="rId10"/>
          </p:cNvPr>
          <p:cNvPicPr preferRelativeResize="0"/>
          <p:nvPr/>
        </p:nvPicPr>
        <p:blipFill>
          <a:blip r:embed="rId11">
            <a:alphaModFix/>
          </a:blip>
          <a:stretch>
            <a:fillRect/>
          </a:stretch>
        </p:blipFill>
        <p:spPr>
          <a:xfrm>
            <a:off x="5713300" y="6289163"/>
            <a:ext cx="457200" cy="4572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0" name="Shape 320"/>
        <p:cNvGrpSpPr/>
        <p:nvPr/>
      </p:nvGrpSpPr>
      <p:grpSpPr>
        <a:xfrm>
          <a:off x="0" y="0"/>
          <a:ext cx="0" cy="0"/>
          <a:chOff x="0" y="0"/>
          <a:chExt cx="0" cy="0"/>
        </a:xfrm>
      </p:grpSpPr>
      <p:sp>
        <p:nvSpPr>
          <p:cNvPr id="321" name="Google Shape;321;gd0e8d29abc_0_5"/>
          <p:cNvSpPr txBox="1"/>
          <p:nvPr>
            <p:ph type="title"/>
          </p:nvPr>
        </p:nvSpPr>
        <p:spPr>
          <a:xfrm>
            <a:off x="2365200" y="-55500"/>
            <a:ext cx="8249400" cy="7881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800"/>
              <a:buFont typeface="Century Gothic"/>
              <a:buNone/>
            </a:pPr>
            <a:r>
              <a:rPr lang="en-US" sz="3900">
                <a:solidFill>
                  <a:schemeClr val="lt1"/>
                </a:solidFill>
              </a:rPr>
              <a:t>202</a:t>
            </a:r>
            <a:r>
              <a:rPr lang="en-US" sz="3900"/>
              <a:t>2</a:t>
            </a:r>
            <a:r>
              <a:rPr lang="en-US" sz="3900">
                <a:solidFill>
                  <a:schemeClr val="lt1"/>
                </a:solidFill>
              </a:rPr>
              <a:t>-20</a:t>
            </a:r>
            <a:r>
              <a:rPr lang="en-US" sz="3900"/>
              <a:t>23</a:t>
            </a:r>
            <a:r>
              <a:rPr lang="en-US" sz="3900">
                <a:solidFill>
                  <a:schemeClr val="lt1"/>
                </a:solidFill>
              </a:rPr>
              <a:t> BUDGET</a:t>
            </a:r>
            <a:endParaRPr sz="3900">
              <a:solidFill>
                <a:schemeClr val="lt1"/>
              </a:solidFill>
            </a:endParaRPr>
          </a:p>
        </p:txBody>
      </p:sp>
      <p:sp>
        <p:nvSpPr>
          <p:cNvPr id="322" name="Google Shape;322;gd0e8d29abc_0_5"/>
          <p:cNvSpPr txBox="1"/>
          <p:nvPr>
            <p:ph idx="4294967295" type="body"/>
          </p:nvPr>
        </p:nvSpPr>
        <p:spPr>
          <a:xfrm>
            <a:off x="1888650" y="605875"/>
            <a:ext cx="9643800" cy="6088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Clr>
                <a:schemeClr val="dk1"/>
              </a:buClr>
              <a:buSzPts val="2400"/>
              <a:buFont typeface="Arial"/>
              <a:buNone/>
            </a:pPr>
            <a:r>
              <a:rPr b="1" lang="en-US" sz="2400"/>
              <a:t>FTEs (Net +6 FTEs)</a:t>
            </a:r>
            <a:endParaRPr b="1" sz="2400"/>
          </a:p>
          <a:p>
            <a:pPr indent="0" lvl="0" marL="0" rtl="0" algn="l">
              <a:lnSpc>
                <a:spcPct val="115000"/>
              </a:lnSpc>
              <a:spcBef>
                <a:spcPts val="0"/>
              </a:spcBef>
              <a:spcAft>
                <a:spcPts val="0"/>
              </a:spcAft>
              <a:buClr>
                <a:schemeClr val="dk1"/>
              </a:buClr>
              <a:buSzPts val="2400"/>
              <a:buFont typeface="Arial"/>
              <a:buNone/>
            </a:pPr>
            <a:r>
              <a:t/>
            </a:r>
            <a:endParaRPr b="1" sz="100"/>
          </a:p>
          <a:p>
            <a:pPr indent="-361950" lvl="0" marL="457200" rtl="0" algn="l">
              <a:lnSpc>
                <a:spcPct val="115000"/>
              </a:lnSpc>
              <a:spcBef>
                <a:spcPts val="0"/>
              </a:spcBef>
              <a:spcAft>
                <a:spcPts val="0"/>
              </a:spcAft>
              <a:buClr>
                <a:srgbClr val="31AD94"/>
              </a:buClr>
              <a:buSzPts val="2100"/>
              <a:buChar char="❏"/>
            </a:pPr>
            <a:r>
              <a:rPr lang="en-US" sz="2100"/>
              <a:t>Instructional (net +8 ftes)</a:t>
            </a:r>
            <a:endParaRPr sz="2100"/>
          </a:p>
          <a:p>
            <a:pPr indent="-361950" lvl="1" marL="914400" rtl="0" algn="l">
              <a:lnSpc>
                <a:spcPct val="115000"/>
              </a:lnSpc>
              <a:spcBef>
                <a:spcPts val="0"/>
              </a:spcBef>
              <a:spcAft>
                <a:spcPts val="0"/>
              </a:spcAft>
              <a:buClr>
                <a:srgbClr val="31AD94"/>
              </a:buClr>
              <a:buSzPts val="2100"/>
              <a:buChar char="•"/>
            </a:pPr>
            <a:r>
              <a:rPr lang="en-US" sz="2100"/>
              <a:t>-12 FTEs - District Wide </a:t>
            </a:r>
            <a:endParaRPr sz="2100"/>
          </a:p>
          <a:p>
            <a:pPr indent="-361950" lvl="1" marL="914400" rtl="0" algn="l">
              <a:lnSpc>
                <a:spcPct val="115000"/>
              </a:lnSpc>
              <a:spcBef>
                <a:spcPts val="0"/>
              </a:spcBef>
              <a:spcAft>
                <a:spcPts val="0"/>
              </a:spcAft>
              <a:buClr>
                <a:srgbClr val="31AD94"/>
              </a:buClr>
              <a:buSzPts val="2100"/>
              <a:buChar char="•"/>
            </a:pPr>
            <a:r>
              <a:rPr lang="en-US" sz="2100"/>
              <a:t>+5 FTEs  - Elementary Level</a:t>
            </a:r>
            <a:endParaRPr sz="2100"/>
          </a:p>
          <a:p>
            <a:pPr indent="-361950" lvl="1" marL="914400" rtl="0" algn="l">
              <a:lnSpc>
                <a:spcPct val="115000"/>
              </a:lnSpc>
              <a:spcBef>
                <a:spcPts val="0"/>
              </a:spcBef>
              <a:spcAft>
                <a:spcPts val="0"/>
              </a:spcAft>
              <a:buSzPts val="2100"/>
              <a:buChar char="•"/>
            </a:pPr>
            <a:r>
              <a:rPr lang="en-US" sz="2100"/>
              <a:t>+2 FTEs - PEEA PreK (Teacher &amp; Teacher Aide)</a:t>
            </a:r>
            <a:endParaRPr sz="2100"/>
          </a:p>
          <a:p>
            <a:pPr indent="-361950" lvl="1" marL="914400" rtl="0" algn="l">
              <a:lnSpc>
                <a:spcPct val="115000"/>
              </a:lnSpc>
              <a:spcBef>
                <a:spcPts val="0"/>
              </a:spcBef>
              <a:spcAft>
                <a:spcPts val="0"/>
              </a:spcAft>
              <a:buSzPts val="2100"/>
              <a:buChar char="•"/>
            </a:pPr>
            <a:r>
              <a:rPr lang="en-US" sz="2100"/>
              <a:t>+1 FTE Inclusion Coach</a:t>
            </a:r>
            <a:endParaRPr sz="2100"/>
          </a:p>
          <a:p>
            <a:pPr indent="-361950" lvl="1" marL="914400" rtl="0" algn="l">
              <a:lnSpc>
                <a:spcPct val="115000"/>
              </a:lnSpc>
              <a:spcBef>
                <a:spcPts val="0"/>
              </a:spcBef>
              <a:spcAft>
                <a:spcPts val="0"/>
              </a:spcAft>
              <a:buSzPts val="2100"/>
              <a:buChar char="•"/>
            </a:pPr>
            <a:r>
              <a:rPr lang="en-US" sz="2100"/>
              <a:t>+1 FTE BCBA</a:t>
            </a:r>
            <a:endParaRPr sz="2100"/>
          </a:p>
          <a:p>
            <a:pPr indent="-361950" lvl="1" marL="914400" rtl="0" algn="l">
              <a:lnSpc>
                <a:spcPct val="115000"/>
              </a:lnSpc>
              <a:spcBef>
                <a:spcPts val="0"/>
              </a:spcBef>
              <a:spcAft>
                <a:spcPts val="0"/>
              </a:spcAft>
              <a:buSzPts val="2100"/>
              <a:buChar char="•"/>
            </a:pPr>
            <a:r>
              <a:rPr lang="en-US" sz="2100"/>
              <a:t>+8 FTE Special Education Teacher Aides/RBTs</a:t>
            </a:r>
            <a:endParaRPr sz="2100"/>
          </a:p>
          <a:p>
            <a:pPr indent="-361950" lvl="0" marL="914400" rtl="0" algn="l">
              <a:lnSpc>
                <a:spcPct val="115000"/>
              </a:lnSpc>
              <a:spcBef>
                <a:spcPts val="0"/>
              </a:spcBef>
              <a:spcAft>
                <a:spcPts val="0"/>
              </a:spcAft>
              <a:buSzPts val="2100"/>
              <a:buChar char="❏"/>
            </a:pPr>
            <a:r>
              <a:rPr lang="en-US" sz="2100"/>
              <a:t>Administration</a:t>
            </a:r>
            <a:endParaRPr sz="2100"/>
          </a:p>
          <a:p>
            <a:pPr indent="-361950" lvl="2" marL="1371600" marR="0" rtl="0" algn="l">
              <a:lnSpc>
                <a:spcPct val="115000"/>
              </a:lnSpc>
              <a:spcBef>
                <a:spcPts val="0"/>
              </a:spcBef>
              <a:spcAft>
                <a:spcPts val="0"/>
              </a:spcAft>
              <a:buClr>
                <a:srgbClr val="31AD94"/>
              </a:buClr>
              <a:buSzPts val="2100"/>
              <a:buChar char="•"/>
            </a:pPr>
            <a:r>
              <a:rPr lang="en-US" sz="2100"/>
              <a:t>Special Education Supervisor</a:t>
            </a:r>
            <a:endParaRPr sz="2100"/>
          </a:p>
          <a:p>
            <a:pPr indent="-361950" lvl="2" marL="1371600" marR="0" rtl="0" algn="l">
              <a:lnSpc>
                <a:spcPct val="115000"/>
              </a:lnSpc>
              <a:spcBef>
                <a:spcPts val="0"/>
              </a:spcBef>
              <a:spcAft>
                <a:spcPts val="0"/>
              </a:spcAft>
              <a:buSzPts val="2100"/>
              <a:buChar char="•"/>
            </a:pPr>
            <a:r>
              <a:rPr lang="en-US" sz="2100"/>
              <a:t>Supervisors of Guidance </a:t>
            </a:r>
            <a:r>
              <a:rPr lang="en-US" sz="1700"/>
              <a:t>(repurposed guidance coordinator positions)</a:t>
            </a:r>
            <a:endParaRPr sz="1700"/>
          </a:p>
          <a:p>
            <a:pPr indent="-361950" lvl="0" marL="457200" rtl="0" algn="l">
              <a:lnSpc>
                <a:spcPct val="115000"/>
              </a:lnSpc>
              <a:spcBef>
                <a:spcPts val="0"/>
              </a:spcBef>
              <a:spcAft>
                <a:spcPts val="0"/>
              </a:spcAft>
              <a:buSzPts val="2100"/>
              <a:buChar char="❏"/>
            </a:pPr>
            <a:r>
              <a:rPr lang="en-US" sz="2100"/>
              <a:t>Support Staff (net -2 ftes)</a:t>
            </a:r>
            <a:endParaRPr sz="2100"/>
          </a:p>
          <a:p>
            <a:pPr indent="-361950" lvl="1" marL="914400" rtl="0" algn="l">
              <a:lnSpc>
                <a:spcPct val="115000"/>
              </a:lnSpc>
              <a:spcBef>
                <a:spcPts val="0"/>
              </a:spcBef>
              <a:spcAft>
                <a:spcPts val="0"/>
              </a:spcAft>
              <a:buSzPts val="2100"/>
              <a:buChar char="•"/>
            </a:pPr>
            <a:r>
              <a:rPr lang="en-US" sz="2100"/>
              <a:t>-5 FTEs Support Staff</a:t>
            </a:r>
            <a:endParaRPr sz="2100"/>
          </a:p>
          <a:p>
            <a:pPr indent="-361950" lvl="1" marL="914400" rtl="0" algn="l">
              <a:lnSpc>
                <a:spcPct val="115000"/>
              </a:lnSpc>
              <a:spcBef>
                <a:spcPts val="0"/>
              </a:spcBef>
              <a:spcAft>
                <a:spcPts val="0"/>
              </a:spcAft>
              <a:buSzPts val="2100"/>
              <a:buChar char="•"/>
            </a:pPr>
            <a:r>
              <a:rPr lang="en-US" sz="2100"/>
              <a:t>+1 Clerical (HR)</a:t>
            </a:r>
            <a:endParaRPr sz="2100"/>
          </a:p>
          <a:p>
            <a:pPr indent="-361950" lvl="1" marL="914400" rtl="0" algn="l">
              <a:lnSpc>
                <a:spcPct val="115000"/>
              </a:lnSpc>
              <a:spcBef>
                <a:spcPts val="0"/>
              </a:spcBef>
              <a:spcAft>
                <a:spcPts val="0"/>
              </a:spcAft>
              <a:buSzPts val="2100"/>
              <a:buChar char="•"/>
            </a:pPr>
            <a:r>
              <a:rPr lang="en-US" sz="2100"/>
              <a:t>+1 Technology</a:t>
            </a:r>
            <a:endParaRPr sz="2100"/>
          </a:p>
          <a:p>
            <a:pPr indent="-361950" lvl="1" marL="914400" rtl="0" algn="l">
              <a:lnSpc>
                <a:spcPct val="115000"/>
              </a:lnSpc>
              <a:spcBef>
                <a:spcPts val="0"/>
              </a:spcBef>
              <a:spcAft>
                <a:spcPts val="0"/>
              </a:spcAft>
              <a:buSzPts val="2100"/>
              <a:buChar char="•"/>
            </a:pPr>
            <a:r>
              <a:rPr lang="en-US" sz="2100"/>
              <a:t>+1 Maintenance/Grounds</a:t>
            </a:r>
            <a:endParaRPr sz="2100"/>
          </a:p>
        </p:txBody>
      </p:sp>
      <p:sp>
        <p:nvSpPr>
          <p:cNvPr id="323" name="Google Shape;323;gd0e8d29abc_0_5"/>
          <p:cNvSpPr txBox="1"/>
          <p:nvPr/>
        </p:nvSpPr>
        <p:spPr>
          <a:xfrm>
            <a:off x="0" y="1846386"/>
            <a:ext cx="2365200" cy="56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324" name="Google Shape;324;gd0e8d29abc_0_5"/>
          <p:cNvPicPr preferRelativeResize="0"/>
          <p:nvPr/>
        </p:nvPicPr>
        <p:blipFill rotWithShape="1">
          <a:blip r:embed="rId4">
            <a:alphaModFix/>
          </a:blip>
          <a:srcRect b="0" l="0" r="0" t="0"/>
          <a:stretch/>
        </p:blipFill>
        <p:spPr>
          <a:xfrm>
            <a:off x="474785" y="139392"/>
            <a:ext cx="1280634" cy="1608818"/>
          </a:xfrm>
          <a:prstGeom prst="rect">
            <a:avLst/>
          </a:prstGeom>
          <a:noFill/>
          <a:ln>
            <a:noFill/>
          </a:ln>
        </p:spPr>
      </p:pic>
      <p:pic>
        <p:nvPicPr>
          <p:cNvPr id="325" name="Google Shape;325;gd0e8d29abc_0_5" title="Budget Presentation 22-23 Slide 14 Revised.mp3">
            <a:hlinkClick r:id="rId5"/>
          </p:cNvPr>
          <p:cNvPicPr preferRelativeResize="0"/>
          <p:nvPr/>
        </p:nvPicPr>
        <p:blipFill>
          <a:blip r:embed="rId6">
            <a:alphaModFix/>
          </a:blip>
          <a:stretch>
            <a:fillRect/>
          </a:stretch>
        </p:blipFill>
        <p:spPr>
          <a:xfrm>
            <a:off x="11347425" y="6237186"/>
            <a:ext cx="457200" cy="457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9" name="Shape 329"/>
        <p:cNvGrpSpPr/>
        <p:nvPr/>
      </p:nvGrpSpPr>
      <p:grpSpPr>
        <a:xfrm>
          <a:off x="0" y="0"/>
          <a:ext cx="0" cy="0"/>
          <a:chOff x="0" y="0"/>
          <a:chExt cx="0" cy="0"/>
        </a:xfrm>
      </p:grpSpPr>
      <p:graphicFrame>
        <p:nvGraphicFramePr>
          <p:cNvPr id="330" name="Google Shape;330;p11"/>
          <p:cNvGraphicFramePr/>
          <p:nvPr/>
        </p:nvGraphicFramePr>
        <p:xfrm>
          <a:off x="2681573" y="1200276"/>
          <a:ext cx="3000000" cy="3000000"/>
        </p:xfrm>
        <a:graphic>
          <a:graphicData uri="http://schemas.openxmlformats.org/drawingml/2006/table">
            <a:tbl>
              <a:tblPr bandRow="1" firstRow="1">
                <a:noFill/>
                <a:tableStyleId>{6C7DA48A-6181-4663-A0B0-533E47B8BC3F}</a:tableStyleId>
              </a:tblPr>
              <a:tblGrid>
                <a:gridCol w="2033750"/>
                <a:gridCol w="2743850"/>
                <a:gridCol w="2487375"/>
                <a:gridCol w="1404450"/>
              </a:tblGrid>
              <a:tr h="672350">
                <a:tc>
                  <a:txBody>
                    <a:bodyPr/>
                    <a:lstStyle/>
                    <a:p>
                      <a:pPr indent="0" lvl="0" marL="0" marR="0" rtl="0" algn="ctr">
                        <a:lnSpc>
                          <a:spcPct val="100000"/>
                        </a:lnSpc>
                        <a:spcBef>
                          <a:spcPts val="0"/>
                        </a:spcBef>
                        <a:spcAft>
                          <a:spcPts val="0"/>
                        </a:spcAft>
                        <a:buClr>
                          <a:schemeClr val="lt1"/>
                        </a:buClr>
                        <a:buSzPts val="2000"/>
                        <a:buFont typeface="Barlow"/>
                        <a:buNone/>
                      </a:pPr>
                      <a:r>
                        <a:rPr lang="en-US" sz="1800" u="none" cap="none" strike="noStrike">
                          <a:solidFill>
                            <a:schemeClr val="lt1"/>
                          </a:solidFill>
                          <a:latin typeface="Barlow"/>
                          <a:ea typeface="Barlow"/>
                          <a:cs typeface="Barlow"/>
                          <a:sym typeface="Barlow"/>
                        </a:rPr>
                        <a:t>Expenses</a:t>
                      </a:r>
                      <a:endParaRPr sz="1800" u="none" cap="none" strike="noStrike">
                        <a:solidFill>
                          <a:schemeClr val="lt1"/>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1800" u="none" cap="none" strike="noStrike">
                          <a:solidFill>
                            <a:schemeClr val="lt1"/>
                          </a:solidFill>
                          <a:latin typeface="Barlow"/>
                          <a:ea typeface="Barlow"/>
                          <a:cs typeface="Barlow"/>
                          <a:sym typeface="Barlow"/>
                        </a:rPr>
                        <a:t>20</a:t>
                      </a:r>
                      <a:r>
                        <a:rPr lang="en-US" sz="1800" u="none" cap="none" strike="noStrike">
                          <a:latin typeface="Barlow"/>
                          <a:ea typeface="Barlow"/>
                          <a:cs typeface="Barlow"/>
                          <a:sym typeface="Barlow"/>
                        </a:rPr>
                        <a:t>2</a:t>
                      </a:r>
                      <a:r>
                        <a:rPr lang="en-US" sz="1800">
                          <a:latin typeface="Barlow"/>
                          <a:ea typeface="Barlow"/>
                          <a:cs typeface="Barlow"/>
                          <a:sym typeface="Barlow"/>
                        </a:rPr>
                        <a:t>1</a:t>
                      </a:r>
                      <a:r>
                        <a:rPr lang="en-US" sz="1800" u="none" cap="none" strike="noStrike">
                          <a:latin typeface="Barlow"/>
                          <a:ea typeface="Barlow"/>
                          <a:cs typeface="Barlow"/>
                          <a:sym typeface="Barlow"/>
                        </a:rPr>
                        <a:t>-202</a:t>
                      </a:r>
                      <a:r>
                        <a:rPr lang="en-US" sz="1800">
                          <a:latin typeface="Barlow"/>
                          <a:ea typeface="Barlow"/>
                          <a:cs typeface="Barlow"/>
                          <a:sym typeface="Barlow"/>
                        </a:rPr>
                        <a:t>2</a:t>
                      </a:r>
                      <a:br>
                        <a:rPr lang="en-US" sz="1800" u="none" cap="none" strike="noStrike">
                          <a:solidFill>
                            <a:schemeClr val="lt1"/>
                          </a:solidFill>
                          <a:latin typeface="Barlow"/>
                          <a:ea typeface="Barlow"/>
                          <a:cs typeface="Barlow"/>
                          <a:sym typeface="Barlow"/>
                        </a:rPr>
                      </a:br>
                      <a:r>
                        <a:rPr lang="en-US" sz="1800" u="none" cap="none" strike="noStrike">
                          <a:solidFill>
                            <a:schemeClr val="lt1"/>
                          </a:solidFill>
                          <a:latin typeface="Barlow"/>
                          <a:ea typeface="Barlow"/>
                          <a:cs typeface="Barlow"/>
                          <a:sym typeface="Barlow"/>
                        </a:rPr>
                        <a:t>Approved Budget</a:t>
                      </a:r>
                      <a:endParaRPr sz="1800" u="none" cap="none" strike="noStrike">
                        <a:solidFill>
                          <a:schemeClr val="lt1"/>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1800" u="none" cap="none" strike="noStrike">
                          <a:solidFill>
                            <a:schemeClr val="lt1"/>
                          </a:solidFill>
                          <a:latin typeface="Barlow"/>
                          <a:ea typeface="Barlow"/>
                          <a:cs typeface="Barlow"/>
                          <a:sym typeface="Barlow"/>
                        </a:rPr>
                        <a:t>202</a:t>
                      </a:r>
                      <a:r>
                        <a:rPr lang="en-US" sz="1800">
                          <a:latin typeface="Barlow"/>
                          <a:ea typeface="Barlow"/>
                          <a:cs typeface="Barlow"/>
                          <a:sym typeface="Barlow"/>
                        </a:rPr>
                        <a:t>2</a:t>
                      </a:r>
                      <a:r>
                        <a:rPr lang="en-US" sz="1800" u="none" cap="none" strike="noStrike">
                          <a:latin typeface="Barlow"/>
                          <a:ea typeface="Barlow"/>
                          <a:cs typeface="Barlow"/>
                          <a:sym typeface="Barlow"/>
                        </a:rPr>
                        <a:t>-202</a:t>
                      </a:r>
                      <a:r>
                        <a:rPr lang="en-US" sz="1800">
                          <a:latin typeface="Barlow"/>
                          <a:ea typeface="Barlow"/>
                          <a:cs typeface="Barlow"/>
                          <a:sym typeface="Barlow"/>
                        </a:rPr>
                        <a:t>3</a:t>
                      </a:r>
                      <a:br>
                        <a:rPr lang="en-US" sz="1800" u="none" cap="none" strike="noStrike">
                          <a:solidFill>
                            <a:schemeClr val="lt1"/>
                          </a:solidFill>
                          <a:latin typeface="Barlow"/>
                          <a:ea typeface="Barlow"/>
                          <a:cs typeface="Barlow"/>
                          <a:sym typeface="Barlow"/>
                        </a:rPr>
                      </a:br>
                      <a:r>
                        <a:rPr lang="en-US" sz="1800" u="none" cap="none" strike="noStrike">
                          <a:solidFill>
                            <a:schemeClr val="lt1"/>
                          </a:solidFill>
                          <a:latin typeface="Barlow"/>
                          <a:ea typeface="Barlow"/>
                          <a:cs typeface="Barlow"/>
                          <a:sym typeface="Barlow"/>
                        </a:rPr>
                        <a:t>Proposed</a:t>
                      </a:r>
                      <a:r>
                        <a:rPr lang="en-US" sz="1600" u="none" cap="none" strike="noStrike">
                          <a:solidFill>
                            <a:schemeClr val="lt1"/>
                          </a:solidFill>
                          <a:latin typeface="Barlow"/>
                          <a:ea typeface="Barlow"/>
                          <a:cs typeface="Barlow"/>
                          <a:sym typeface="Barlow"/>
                        </a:rPr>
                        <a:t> </a:t>
                      </a:r>
                      <a:r>
                        <a:rPr lang="en-US" sz="1800" u="none" cap="none" strike="noStrike">
                          <a:solidFill>
                            <a:schemeClr val="lt1"/>
                          </a:solidFill>
                          <a:latin typeface="Barlow"/>
                          <a:ea typeface="Barlow"/>
                          <a:cs typeface="Barlow"/>
                          <a:sym typeface="Barlow"/>
                        </a:rPr>
                        <a:t>Budget</a:t>
                      </a:r>
                      <a:endParaRPr sz="1800" u="none" cap="none" strike="noStrike">
                        <a:solidFill>
                          <a:schemeClr val="lt1"/>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1800" u="none" cap="none" strike="noStrike">
                          <a:solidFill>
                            <a:schemeClr val="lt1"/>
                          </a:solidFill>
                          <a:latin typeface="Barlow"/>
                          <a:ea typeface="Barlow"/>
                          <a:cs typeface="Barlow"/>
                          <a:sym typeface="Barlow"/>
                        </a:rPr>
                        <a:t>Percentage Difference</a:t>
                      </a:r>
                      <a:endParaRPr sz="1800" u="none" cap="none" strike="noStrike">
                        <a:solidFill>
                          <a:schemeClr val="lt1"/>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rgbClr val="31AD94"/>
                    </a:solidFill>
                  </a:tcPr>
                </a:tc>
              </a:tr>
              <a:tr h="672350">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Total Operating Expenses</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$13</a:t>
                      </a:r>
                      <a:r>
                        <a:rPr lang="en-US" sz="1800">
                          <a:solidFill>
                            <a:srgbClr val="002060"/>
                          </a:solidFill>
                          <a:latin typeface="Barlow"/>
                          <a:ea typeface="Barlow"/>
                          <a:cs typeface="Barlow"/>
                          <a:sym typeface="Barlow"/>
                        </a:rPr>
                        <a:t>8,552,502</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$143,976,397</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12700">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a:solidFill>
                            <a:srgbClr val="002060"/>
                          </a:solidFill>
                          <a:latin typeface="Barlow"/>
                          <a:ea typeface="Barlow"/>
                          <a:cs typeface="Barlow"/>
                          <a:sym typeface="Barlow"/>
                        </a:rPr>
                        <a:t>3.9%</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12700">
                      <a:solidFill>
                        <a:srgbClr val="434343"/>
                      </a:solidFill>
                      <a:prstDash val="solid"/>
                      <a:round/>
                      <a:headEnd len="sm" w="sm" type="none"/>
                      <a:tailEnd len="sm" w="sm" type="none"/>
                    </a:lnB>
                    <a:solidFill>
                      <a:schemeClr val="lt1"/>
                    </a:solidFill>
                  </a:tcPr>
                </a:tc>
              </a:tr>
              <a:tr h="384200">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Equipment</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a:t>
                      </a:r>
                      <a:r>
                        <a:rPr lang="en-US" sz="1800">
                          <a:solidFill>
                            <a:srgbClr val="002060"/>
                          </a:solidFill>
                          <a:latin typeface="Barlow"/>
                          <a:ea typeface="Barlow"/>
                          <a:cs typeface="Barlow"/>
                          <a:sym typeface="Barlow"/>
                        </a:rPr>
                        <a:t>748,512</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a:solidFill>
                            <a:srgbClr val="002060"/>
                          </a:solidFill>
                          <a:latin typeface="Barlow"/>
                          <a:ea typeface="Barlow"/>
                          <a:cs typeface="Barlow"/>
                          <a:sym typeface="Barlow"/>
                        </a:rPr>
                        <a:t>$160,417</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12700">
                      <a:solidFill>
                        <a:srgbClr val="434343"/>
                      </a:solidFill>
                      <a:prstDash val="solid"/>
                      <a:round/>
                      <a:headEnd len="sm" w="sm" type="none"/>
                      <a:tailEnd len="sm" w="sm" type="none"/>
                    </a:lnR>
                    <a:lnT cap="flat" cmpd="sng" w="12700">
                      <a:solidFill>
                        <a:srgbClr val="434343"/>
                      </a:solidFill>
                      <a:prstDash val="solid"/>
                      <a:round/>
                      <a:headEnd len="sm" w="sm" type="none"/>
                      <a:tailEnd len="sm" w="sm" type="none"/>
                    </a:lnT>
                    <a:lnB cap="flat" cmpd="sng" w="12700">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a:solidFill>
                            <a:srgbClr val="002060"/>
                          </a:solidFill>
                          <a:latin typeface="Barlow"/>
                          <a:ea typeface="Barlow"/>
                          <a:cs typeface="Barlow"/>
                          <a:sym typeface="Barlow"/>
                        </a:rPr>
                        <a:t>(78.6%)</a:t>
                      </a:r>
                      <a:endParaRPr sz="1800" u="none" cap="none" strike="noStrike">
                        <a:solidFill>
                          <a:srgbClr val="002060"/>
                        </a:solidFill>
                        <a:latin typeface="Barlow"/>
                        <a:ea typeface="Barlow"/>
                        <a:cs typeface="Barlow"/>
                        <a:sym typeface="Barlow"/>
                      </a:endParaRPr>
                    </a:p>
                  </a:txBody>
                  <a:tcPr marT="45725" marB="45725" marR="91450" marL="91450" anchor="ctr">
                    <a:lnL cap="flat" cmpd="sng" w="12700">
                      <a:solidFill>
                        <a:srgbClr val="434343"/>
                      </a:solidFill>
                      <a:prstDash val="solid"/>
                      <a:round/>
                      <a:headEnd len="sm" w="sm" type="none"/>
                      <a:tailEnd len="sm" w="sm" type="none"/>
                    </a:lnL>
                    <a:lnR cap="flat" cmpd="sng" w="12700">
                      <a:solidFill>
                        <a:srgbClr val="434343"/>
                      </a:solidFill>
                      <a:prstDash val="solid"/>
                      <a:round/>
                      <a:headEnd len="sm" w="sm" type="none"/>
                      <a:tailEnd len="sm" w="sm" type="none"/>
                    </a:lnR>
                    <a:lnT cap="flat" cmpd="sng" w="12700">
                      <a:solidFill>
                        <a:srgbClr val="434343"/>
                      </a:solidFill>
                      <a:prstDash val="solid"/>
                      <a:round/>
                      <a:headEnd len="sm" w="sm" type="none"/>
                      <a:tailEnd len="sm" w="sm" type="none"/>
                    </a:lnT>
                    <a:lnB cap="flat" cmpd="sng" w="12700">
                      <a:solidFill>
                        <a:srgbClr val="434343"/>
                      </a:solidFill>
                      <a:prstDash val="solid"/>
                      <a:round/>
                      <a:headEnd len="sm" w="sm" type="none"/>
                      <a:tailEnd len="sm" w="sm" type="none"/>
                    </a:lnB>
                    <a:solidFill>
                      <a:schemeClr val="lt1"/>
                    </a:solidFill>
                  </a:tcPr>
                </a:tc>
              </a:tr>
              <a:tr h="384200">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Capital Projects</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a:t>
                      </a:r>
                      <a:r>
                        <a:rPr lang="en-US" sz="1800">
                          <a:solidFill>
                            <a:srgbClr val="002060"/>
                          </a:solidFill>
                          <a:latin typeface="Barlow"/>
                          <a:ea typeface="Barlow"/>
                          <a:cs typeface="Barlow"/>
                          <a:sym typeface="Barlow"/>
                        </a:rPr>
                        <a:t>8,017,294</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$1,066,831</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12700">
                      <a:solidFill>
                        <a:srgbClr val="434343"/>
                      </a:solidFill>
                      <a:prstDash val="solid"/>
                      <a:round/>
                      <a:headEnd len="sm" w="sm" type="none"/>
                      <a:tailEnd len="sm" w="sm" type="none"/>
                    </a:lnR>
                    <a:lnT cap="flat" cmpd="sng" w="12700">
                      <a:solidFill>
                        <a:srgbClr val="434343"/>
                      </a:solidFill>
                      <a:prstDash val="solid"/>
                      <a:round/>
                      <a:headEnd len="sm" w="sm" type="none"/>
                      <a:tailEnd len="sm" w="sm" type="none"/>
                    </a:lnT>
                    <a:lnB cap="flat" cmpd="sng" w="12700">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a:solidFill>
                            <a:srgbClr val="002060"/>
                          </a:solidFill>
                          <a:latin typeface="Barlow"/>
                          <a:ea typeface="Barlow"/>
                          <a:cs typeface="Barlow"/>
                          <a:sym typeface="Barlow"/>
                        </a:rPr>
                        <a:t>(86.7%)</a:t>
                      </a:r>
                      <a:endParaRPr sz="1800" u="none" cap="none" strike="noStrike">
                        <a:solidFill>
                          <a:srgbClr val="002060"/>
                        </a:solidFill>
                        <a:latin typeface="Barlow"/>
                        <a:ea typeface="Barlow"/>
                        <a:cs typeface="Barlow"/>
                        <a:sym typeface="Barlow"/>
                      </a:endParaRPr>
                    </a:p>
                  </a:txBody>
                  <a:tcPr marT="45725" marB="45725" marR="91450" marL="91450" anchor="ctr">
                    <a:lnL cap="flat" cmpd="sng" w="12700">
                      <a:solidFill>
                        <a:srgbClr val="434343"/>
                      </a:solidFill>
                      <a:prstDash val="solid"/>
                      <a:round/>
                      <a:headEnd len="sm" w="sm" type="none"/>
                      <a:tailEnd len="sm" w="sm" type="none"/>
                    </a:lnL>
                    <a:lnR cap="flat" cmpd="sng" w="12700">
                      <a:solidFill>
                        <a:srgbClr val="434343"/>
                      </a:solidFill>
                      <a:prstDash val="solid"/>
                      <a:round/>
                      <a:headEnd len="sm" w="sm" type="none"/>
                      <a:tailEnd len="sm" w="sm" type="none"/>
                    </a:lnR>
                    <a:lnT cap="flat" cmpd="sng" w="12700">
                      <a:solidFill>
                        <a:srgbClr val="434343"/>
                      </a:solidFill>
                      <a:prstDash val="solid"/>
                      <a:round/>
                      <a:headEnd len="sm" w="sm" type="none"/>
                      <a:tailEnd len="sm" w="sm" type="none"/>
                    </a:lnT>
                    <a:lnB cap="flat" cmpd="sng" w="12700">
                      <a:solidFill>
                        <a:srgbClr val="434343"/>
                      </a:solidFill>
                      <a:prstDash val="solid"/>
                      <a:round/>
                      <a:headEnd len="sm" w="sm" type="none"/>
                      <a:tailEnd len="sm" w="sm" type="none"/>
                    </a:lnB>
                    <a:solidFill>
                      <a:schemeClr val="lt1"/>
                    </a:solidFill>
                  </a:tcPr>
                </a:tc>
              </a:tr>
              <a:tr h="672350">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Total General Fund</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$14</a:t>
                      </a:r>
                      <a:r>
                        <a:rPr lang="en-US" sz="1800">
                          <a:solidFill>
                            <a:srgbClr val="002060"/>
                          </a:solidFill>
                          <a:latin typeface="Barlow"/>
                          <a:ea typeface="Barlow"/>
                          <a:cs typeface="Barlow"/>
                          <a:sym typeface="Barlow"/>
                        </a:rPr>
                        <a:t>7,318,308</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$145</a:t>
                      </a:r>
                      <a:r>
                        <a:rPr lang="en-US" sz="1800">
                          <a:solidFill>
                            <a:srgbClr val="002060"/>
                          </a:solidFill>
                          <a:latin typeface="Barlow"/>
                          <a:ea typeface="Barlow"/>
                          <a:cs typeface="Barlow"/>
                          <a:sym typeface="Barlow"/>
                        </a:rPr>
                        <a:t>,203,645</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12700">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a:solidFill>
                            <a:srgbClr val="002060"/>
                          </a:solidFill>
                          <a:latin typeface="Barlow"/>
                          <a:ea typeface="Barlow"/>
                          <a:cs typeface="Barlow"/>
                          <a:sym typeface="Barlow"/>
                        </a:rPr>
                        <a:t>(1.4%)</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12700">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r>
              <a:tr h="672350">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Grants and Entitlements</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a:t>
                      </a:r>
                      <a:r>
                        <a:rPr lang="en-US" sz="1800">
                          <a:solidFill>
                            <a:srgbClr val="002060"/>
                          </a:solidFill>
                          <a:latin typeface="Barlow"/>
                          <a:ea typeface="Barlow"/>
                          <a:cs typeface="Barlow"/>
                          <a:sym typeface="Barlow"/>
                        </a:rPr>
                        <a:t>11,551,415</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$1</a:t>
                      </a:r>
                      <a:r>
                        <a:rPr lang="en-US" sz="1800">
                          <a:solidFill>
                            <a:srgbClr val="002060"/>
                          </a:solidFill>
                          <a:latin typeface="Barlow"/>
                          <a:ea typeface="Barlow"/>
                          <a:cs typeface="Barlow"/>
                          <a:sym typeface="Barlow"/>
                        </a:rPr>
                        <a:t>8,851,847</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a:solidFill>
                            <a:srgbClr val="002060"/>
                          </a:solidFill>
                          <a:latin typeface="Barlow"/>
                          <a:ea typeface="Barlow"/>
                          <a:cs typeface="Barlow"/>
                          <a:sym typeface="Barlow"/>
                        </a:rPr>
                        <a:t>63.2%</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r>
              <a:tr h="672350">
                <a:tc>
                  <a:txBody>
                    <a:bodyPr/>
                    <a:lstStyle/>
                    <a:p>
                      <a:pPr indent="0" lvl="0" marL="0" marR="0" rtl="0" algn="ctr">
                        <a:lnSpc>
                          <a:spcPct val="100000"/>
                        </a:lnSpc>
                        <a:spcBef>
                          <a:spcPts val="0"/>
                        </a:spcBef>
                        <a:spcAft>
                          <a:spcPts val="0"/>
                        </a:spcAft>
                        <a:buNone/>
                      </a:pPr>
                      <a:r>
                        <a:rPr lang="en-US" sz="1800">
                          <a:solidFill>
                            <a:srgbClr val="002060"/>
                          </a:solidFill>
                          <a:latin typeface="Barlow"/>
                          <a:ea typeface="Barlow"/>
                          <a:cs typeface="Barlow"/>
                          <a:sym typeface="Barlow"/>
                        </a:rPr>
                        <a:t>Less Local Share for Preschool</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lang="en-US" sz="1800">
                          <a:solidFill>
                            <a:srgbClr val="002060"/>
                          </a:solidFill>
                          <a:latin typeface="Barlow"/>
                          <a:ea typeface="Barlow"/>
                          <a:cs typeface="Barlow"/>
                          <a:sym typeface="Barlow"/>
                        </a:rPr>
                        <a:t>($1,269,216)</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lang="en-US" sz="1800">
                          <a:solidFill>
                            <a:srgbClr val="002060"/>
                          </a:solidFill>
                          <a:latin typeface="Barlow"/>
                          <a:ea typeface="Barlow"/>
                          <a:cs typeface="Barlow"/>
                          <a:sym typeface="Barlow"/>
                        </a:rPr>
                        <a:t>($1,333,928)</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lang="en-US" sz="1800">
                          <a:solidFill>
                            <a:srgbClr val="002060"/>
                          </a:solidFill>
                          <a:latin typeface="Barlow"/>
                          <a:ea typeface="Barlow"/>
                          <a:cs typeface="Barlow"/>
                          <a:sym typeface="Barlow"/>
                        </a:rPr>
                        <a:t>5.1%</a:t>
                      </a:r>
                      <a:endParaRPr sz="1800">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r>
              <a:tr h="672350">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Debt Service Expenditures</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a:t>
                      </a:r>
                      <a:r>
                        <a:rPr lang="en-US" sz="1800">
                          <a:solidFill>
                            <a:srgbClr val="002060"/>
                          </a:solidFill>
                          <a:latin typeface="Barlow"/>
                          <a:ea typeface="Barlow"/>
                          <a:cs typeface="Barlow"/>
                          <a:sym typeface="Barlow"/>
                        </a:rPr>
                        <a:t>1,952,947</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$601,274</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a:solidFill>
                            <a:srgbClr val="002060"/>
                          </a:solidFill>
                          <a:latin typeface="Barlow"/>
                          <a:ea typeface="Barlow"/>
                          <a:cs typeface="Barlow"/>
                          <a:sym typeface="Barlow"/>
                        </a:rPr>
                        <a:t>(69.2%)</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r>
              <a:tr h="672350">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Total Expenditure Budget</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$1</a:t>
                      </a:r>
                      <a:r>
                        <a:rPr lang="en-US" sz="1800">
                          <a:solidFill>
                            <a:srgbClr val="002060"/>
                          </a:solidFill>
                          <a:latin typeface="Barlow"/>
                          <a:ea typeface="Barlow"/>
                          <a:cs typeface="Barlow"/>
                          <a:sym typeface="Barlow"/>
                        </a:rPr>
                        <a:t>59,553,454</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u="none" cap="none" strike="noStrike">
                          <a:solidFill>
                            <a:srgbClr val="002060"/>
                          </a:solidFill>
                          <a:latin typeface="Barlow"/>
                          <a:ea typeface="Barlow"/>
                          <a:cs typeface="Barlow"/>
                          <a:sym typeface="Barlow"/>
                        </a:rPr>
                        <a:t>$</a:t>
                      </a:r>
                      <a:r>
                        <a:rPr lang="en-US" sz="1800">
                          <a:solidFill>
                            <a:srgbClr val="002060"/>
                          </a:solidFill>
                          <a:latin typeface="Barlow"/>
                          <a:ea typeface="Barlow"/>
                          <a:cs typeface="Barlow"/>
                          <a:sym typeface="Barlow"/>
                        </a:rPr>
                        <a:t>163,322,838</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1800">
                          <a:solidFill>
                            <a:srgbClr val="002060"/>
                          </a:solidFill>
                          <a:latin typeface="Barlow"/>
                          <a:ea typeface="Barlow"/>
                          <a:cs typeface="Barlow"/>
                          <a:sym typeface="Barlow"/>
                        </a:rPr>
                        <a:t>2.4%</a:t>
                      </a:r>
                      <a:endParaRPr sz="1800" u="none" cap="none" strike="noStrike">
                        <a:solidFill>
                          <a:srgbClr val="002060"/>
                        </a:solidFill>
                        <a:latin typeface="Barlow"/>
                        <a:ea typeface="Barlow"/>
                        <a:cs typeface="Barlow"/>
                        <a:sym typeface="Barlow"/>
                      </a:endParaRPr>
                    </a:p>
                  </a:txBody>
                  <a:tcPr marT="45725" marB="45725" marR="91450" marL="91450" anchor="ctr">
                    <a:lnL cap="flat" cmpd="sng" w="9525">
                      <a:solidFill>
                        <a:srgbClr val="434343"/>
                      </a:solidFill>
                      <a:prstDash val="solid"/>
                      <a:round/>
                      <a:headEnd len="sm" w="sm" type="none"/>
                      <a:tailEnd len="sm" w="sm" type="none"/>
                    </a:lnL>
                    <a:lnR cap="flat" cmpd="sng" w="9525">
                      <a:solidFill>
                        <a:srgbClr val="434343"/>
                      </a:solidFill>
                      <a:prstDash val="solid"/>
                      <a:round/>
                      <a:headEnd len="sm" w="sm" type="none"/>
                      <a:tailEnd len="sm" w="sm" type="none"/>
                    </a:lnR>
                    <a:lnT cap="flat" cmpd="sng" w="9525">
                      <a:solidFill>
                        <a:srgbClr val="434343"/>
                      </a:solidFill>
                      <a:prstDash val="solid"/>
                      <a:round/>
                      <a:headEnd len="sm" w="sm" type="none"/>
                      <a:tailEnd len="sm" w="sm" type="none"/>
                    </a:lnT>
                    <a:lnB cap="flat" cmpd="sng" w="9525">
                      <a:solidFill>
                        <a:srgbClr val="434343"/>
                      </a:solidFill>
                      <a:prstDash val="solid"/>
                      <a:round/>
                      <a:headEnd len="sm" w="sm" type="none"/>
                      <a:tailEnd len="sm" w="sm" type="none"/>
                    </a:lnB>
                    <a:solidFill>
                      <a:schemeClr val="lt1"/>
                    </a:solidFill>
                  </a:tcPr>
                </a:tc>
              </a:tr>
            </a:tbl>
          </a:graphicData>
        </a:graphic>
      </p:graphicFrame>
      <p:sp>
        <p:nvSpPr>
          <p:cNvPr id="331" name="Google Shape;331;p11"/>
          <p:cNvSpPr txBox="1"/>
          <p:nvPr>
            <p:ph type="title"/>
          </p:nvPr>
        </p:nvSpPr>
        <p:spPr>
          <a:xfrm>
            <a:off x="2569559" y="139400"/>
            <a:ext cx="90600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a:solidFill>
                  <a:schemeClr val="lt1"/>
                </a:solidFill>
              </a:rPr>
              <a:t>PROPOSED BUDGET 2022-2023</a:t>
            </a:r>
            <a:endParaRPr>
              <a:solidFill>
                <a:schemeClr val="lt1"/>
              </a:solidFill>
            </a:endParaRPr>
          </a:p>
        </p:txBody>
      </p:sp>
      <p:sp>
        <p:nvSpPr>
          <p:cNvPr id="332" name="Google Shape;332;p11"/>
          <p:cNvSpPr txBox="1"/>
          <p:nvPr/>
        </p:nvSpPr>
        <p:spPr>
          <a:xfrm>
            <a:off x="-87923" y="1845202"/>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333" name="Google Shape;333;p11"/>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334" name="Google Shape;334;p11" title="Budget Presentation 22-23 Slide 15.mp3">
            <a:hlinkClick r:id="rId5"/>
          </p:cNvPr>
          <p:cNvPicPr preferRelativeResize="0"/>
          <p:nvPr/>
        </p:nvPicPr>
        <p:blipFill>
          <a:blip r:embed="rId6">
            <a:alphaModFix/>
          </a:blip>
          <a:stretch>
            <a:fillRect/>
          </a:stretch>
        </p:blipFill>
        <p:spPr>
          <a:xfrm>
            <a:off x="200200" y="6217913"/>
            <a:ext cx="457200" cy="457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8" name="Shape 338"/>
        <p:cNvGrpSpPr/>
        <p:nvPr/>
      </p:nvGrpSpPr>
      <p:grpSpPr>
        <a:xfrm>
          <a:off x="0" y="0"/>
          <a:ext cx="0" cy="0"/>
          <a:chOff x="0" y="0"/>
          <a:chExt cx="0" cy="0"/>
        </a:xfrm>
      </p:grpSpPr>
      <p:sp>
        <p:nvSpPr>
          <p:cNvPr id="339" name="Google Shape;339;p12"/>
          <p:cNvSpPr txBox="1"/>
          <p:nvPr/>
        </p:nvSpPr>
        <p:spPr>
          <a:xfrm>
            <a:off x="1730049" y="2638386"/>
            <a:ext cx="9610530"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800"/>
              <a:buFont typeface="Arial"/>
              <a:buNone/>
            </a:pPr>
            <a:r>
              <a:t/>
            </a:r>
            <a:endParaRPr b="0" i="0" sz="4800" u="none" cap="none" strike="noStrike">
              <a:solidFill>
                <a:srgbClr val="002060"/>
              </a:solidFill>
              <a:latin typeface="Arial Black"/>
              <a:ea typeface="Arial Black"/>
              <a:cs typeface="Arial Black"/>
              <a:sym typeface="Arial Black"/>
            </a:endParaRPr>
          </a:p>
        </p:txBody>
      </p:sp>
      <p:sp>
        <p:nvSpPr>
          <p:cNvPr descr="Image result for school infrastructure clip art" id="340" name="Google Shape;340;p12"/>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1" name="Google Shape;341;p12"/>
          <p:cNvSpPr txBox="1"/>
          <p:nvPr>
            <p:ph type="title"/>
          </p:nvPr>
        </p:nvSpPr>
        <p:spPr>
          <a:xfrm>
            <a:off x="2438157" y="1518150"/>
            <a:ext cx="8631900" cy="47361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Clr>
                <a:schemeClr val="lt1"/>
              </a:buClr>
              <a:buSzPts val="10000"/>
              <a:buFont typeface="Century Gothic"/>
              <a:buNone/>
            </a:pPr>
            <a:r>
              <a:rPr lang="en-US" sz="10000">
                <a:solidFill>
                  <a:schemeClr val="lt1"/>
                </a:solidFill>
              </a:rPr>
              <a:t>WHERE WILL THE MONEY GO?</a:t>
            </a:r>
            <a:endParaRPr sz="10000">
              <a:solidFill>
                <a:schemeClr val="lt1"/>
              </a:solidFill>
            </a:endParaRPr>
          </a:p>
        </p:txBody>
      </p:sp>
      <p:sp>
        <p:nvSpPr>
          <p:cNvPr id="342" name="Google Shape;342;p12"/>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343" name="Google Shape;343;p12"/>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344" name="Google Shape;344;p12" title="Budget Presentation 22-23 Slide 16.mp3">
            <a:hlinkClick r:id="rId5"/>
          </p:cNvPr>
          <p:cNvPicPr preferRelativeResize="0"/>
          <p:nvPr/>
        </p:nvPicPr>
        <p:blipFill>
          <a:blip r:embed="rId6">
            <a:alphaModFix/>
          </a:blip>
          <a:stretch>
            <a:fillRect/>
          </a:stretch>
        </p:blipFill>
        <p:spPr>
          <a:xfrm>
            <a:off x="11537667" y="6254250"/>
            <a:ext cx="457200" cy="457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8" name="Shape 348"/>
        <p:cNvGrpSpPr/>
        <p:nvPr/>
      </p:nvGrpSpPr>
      <p:grpSpPr>
        <a:xfrm>
          <a:off x="0" y="0"/>
          <a:ext cx="0" cy="0"/>
          <a:chOff x="0" y="0"/>
          <a:chExt cx="0" cy="0"/>
        </a:xfrm>
      </p:grpSpPr>
      <p:sp>
        <p:nvSpPr>
          <p:cNvPr id="349" name="Google Shape;349;p13"/>
          <p:cNvSpPr txBox="1"/>
          <p:nvPr>
            <p:ph type="title"/>
          </p:nvPr>
        </p:nvSpPr>
        <p:spPr>
          <a:xfrm>
            <a:off x="3067995" y="136225"/>
            <a:ext cx="9039013" cy="1110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sz="4400">
                <a:solidFill>
                  <a:schemeClr val="lt1"/>
                </a:solidFill>
              </a:rPr>
              <a:t>2022-2023 BUDGETED EXPENDITURES:  $163,322,838</a:t>
            </a:r>
            <a:endParaRPr sz="4400">
              <a:solidFill>
                <a:schemeClr val="lt1"/>
              </a:solidFill>
            </a:endParaRPr>
          </a:p>
        </p:txBody>
      </p:sp>
      <p:sp>
        <p:nvSpPr>
          <p:cNvPr id="350" name="Google Shape;350;p13"/>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351" name="Google Shape;351;p13"/>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352" name="Google Shape;352;p13" title="Chart"/>
          <p:cNvPicPr preferRelativeResize="0"/>
          <p:nvPr/>
        </p:nvPicPr>
        <p:blipFill rotWithShape="1">
          <a:blip r:embed="rId5">
            <a:alphaModFix/>
          </a:blip>
          <a:srcRect b="0" l="0" r="0" t="0"/>
          <a:stretch/>
        </p:blipFill>
        <p:spPr>
          <a:xfrm>
            <a:off x="3206999" y="1570000"/>
            <a:ext cx="8501101" cy="5027050"/>
          </a:xfrm>
          <a:prstGeom prst="rect">
            <a:avLst/>
          </a:prstGeom>
          <a:noFill/>
          <a:ln>
            <a:noFill/>
          </a:ln>
        </p:spPr>
      </p:pic>
      <p:pic>
        <p:nvPicPr>
          <p:cNvPr id="353" name="Google Shape;353;p13" title="Budget Presentation 22-23 Slide 17.mp3">
            <a:hlinkClick r:id="rId6"/>
          </p:cNvPr>
          <p:cNvPicPr preferRelativeResize="0"/>
          <p:nvPr/>
        </p:nvPicPr>
        <p:blipFill>
          <a:blip r:embed="rId7">
            <a:alphaModFix/>
          </a:blip>
          <a:stretch>
            <a:fillRect/>
          </a:stretch>
        </p:blipFill>
        <p:spPr>
          <a:xfrm>
            <a:off x="236050" y="6139847"/>
            <a:ext cx="457200" cy="457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7" name="Shape 357"/>
        <p:cNvGrpSpPr/>
        <p:nvPr/>
      </p:nvGrpSpPr>
      <p:grpSpPr>
        <a:xfrm>
          <a:off x="0" y="0"/>
          <a:ext cx="0" cy="0"/>
          <a:chOff x="0" y="0"/>
          <a:chExt cx="0" cy="0"/>
        </a:xfrm>
      </p:grpSpPr>
      <p:graphicFrame>
        <p:nvGraphicFramePr>
          <p:cNvPr id="358" name="Google Shape;358;p14"/>
          <p:cNvGraphicFramePr/>
          <p:nvPr/>
        </p:nvGraphicFramePr>
        <p:xfrm>
          <a:off x="2842953" y="2689221"/>
          <a:ext cx="3000000" cy="3000000"/>
        </p:xfrm>
        <a:graphic>
          <a:graphicData uri="http://schemas.openxmlformats.org/drawingml/2006/table">
            <a:tbl>
              <a:tblPr bandRow="1" firstRow="1">
                <a:noFill/>
                <a:tableStyleId>{6C7DA48A-6181-4663-A0B0-533E47B8BC3F}</a:tableStyleId>
              </a:tblPr>
              <a:tblGrid>
                <a:gridCol w="2154550"/>
                <a:gridCol w="2518125"/>
                <a:gridCol w="2484000"/>
                <a:gridCol w="1916625"/>
              </a:tblGrid>
              <a:tr h="895025">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Expenses</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20</a:t>
                      </a:r>
                      <a:r>
                        <a:rPr lang="en-US" sz="2000" u="none" cap="none" strike="noStrike">
                          <a:latin typeface="Barlow"/>
                          <a:ea typeface="Barlow"/>
                          <a:cs typeface="Barlow"/>
                          <a:sym typeface="Barlow"/>
                        </a:rPr>
                        <a:t>2</a:t>
                      </a:r>
                      <a:r>
                        <a:rPr lang="en-US" sz="2000">
                          <a:latin typeface="Barlow"/>
                          <a:ea typeface="Barlow"/>
                          <a:cs typeface="Barlow"/>
                          <a:sym typeface="Barlow"/>
                        </a:rPr>
                        <a:t>1</a:t>
                      </a: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2</a:t>
                      </a:r>
                      <a:endParaRPr sz="2000" u="none" cap="none" strike="noStrike">
                        <a:solidFill>
                          <a:schemeClr val="lt1"/>
                        </a:solidFill>
                        <a:latin typeface="Barlow"/>
                        <a:ea typeface="Barlow"/>
                        <a:cs typeface="Barlow"/>
                        <a:sym typeface="Barlow"/>
                      </a:endParaRPr>
                    </a:p>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Approved Budget</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2</a:t>
                      </a: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3</a:t>
                      </a:r>
                      <a:br>
                        <a:rPr lang="en-US" sz="2000" u="none" cap="none" strike="noStrike">
                          <a:solidFill>
                            <a:schemeClr val="lt1"/>
                          </a:solidFill>
                          <a:latin typeface="Barlow"/>
                          <a:ea typeface="Barlow"/>
                          <a:cs typeface="Barlow"/>
                          <a:sym typeface="Barlow"/>
                        </a:rPr>
                      </a:br>
                      <a:r>
                        <a:rPr lang="en-US" sz="2000" u="none" cap="none" strike="noStrike">
                          <a:solidFill>
                            <a:schemeClr val="lt1"/>
                          </a:solidFill>
                          <a:latin typeface="Barlow"/>
                          <a:ea typeface="Barlow"/>
                          <a:cs typeface="Barlow"/>
                          <a:sym typeface="Barlow"/>
                        </a:rPr>
                        <a:t>Proposed Budget</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Percentage Difference</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r>
              <a:tr h="405325">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Instruction</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57,578,562</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59,999,237</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4.2%</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717125">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Co-Curricular &amp; Athletics*</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$2,</a:t>
                      </a:r>
                      <a:r>
                        <a:rPr lang="en-US" sz="2000">
                          <a:solidFill>
                            <a:srgbClr val="002060"/>
                          </a:solidFill>
                          <a:latin typeface="Barlow"/>
                          <a:ea typeface="Barlow"/>
                          <a:cs typeface="Barlow"/>
                          <a:sym typeface="Barlow"/>
                        </a:rPr>
                        <a:t>760,190</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$2,32</a:t>
                      </a:r>
                      <a:r>
                        <a:rPr lang="en-US" sz="2000">
                          <a:solidFill>
                            <a:srgbClr val="002060"/>
                          </a:solidFill>
                          <a:latin typeface="Barlow"/>
                          <a:ea typeface="Barlow"/>
                          <a:cs typeface="Barlow"/>
                          <a:sym typeface="Barlow"/>
                        </a:rPr>
                        <a:t>1,013</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(15.9%)</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05325">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Pupil Support</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20,388,936</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20,497,291</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.5%</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05325">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Out of District Tuition</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$7,</a:t>
                      </a:r>
                      <a:r>
                        <a:rPr lang="en-US" sz="2000">
                          <a:solidFill>
                            <a:srgbClr val="002060"/>
                          </a:solidFill>
                          <a:latin typeface="Barlow"/>
                          <a:ea typeface="Barlow"/>
                          <a:cs typeface="Barlow"/>
                          <a:sym typeface="Barlow"/>
                        </a:rPr>
                        <a:t>537,030</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$6</a:t>
                      </a:r>
                      <a:r>
                        <a:rPr lang="en-US" sz="2000">
                          <a:solidFill>
                            <a:srgbClr val="002060"/>
                          </a:solidFill>
                          <a:latin typeface="Barlow"/>
                          <a:ea typeface="Barlow"/>
                          <a:cs typeface="Barlow"/>
                          <a:sym typeface="Barlow"/>
                        </a:rPr>
                        <a:t>,321,298</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(16.1%)</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359" name="Google Shape;359;p14"/>
          <p:cNvSpPr txBox="1"/>
          <p:nvPr>
            <p:ph type="title"/>
          </p:nvPr>
        </p:nvSpPr>
        <p:spPr>
          <a:xfrm>
            <a:off x="2752445" y="832686"/>
            <a:ext cx="7019100" cy="1013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a:solidFill>
                  <a:schemeClr val="lt1"/>
                </a:solidFill>
              </a:rPr>
              <a:t>PROPOSED BUDGET 2022-2023</a:t>
            </a:r>
            <a:endParaRPr>
              <a:solidFill>
                <a:schemeClr val="lt1"/>
              </a:solidFill>
            </a:endParaRPr>
          </a:p>
        </p:txBody>
      </p:sp>
      <p:sp>
        <p:nvSpPr>
          <p:cNvPr id="360" name="Google Shape;360;p14"/>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361" name="Google Shape;361;p14"/>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sp>
        <p:nvSpPr>
          <p:cNvPr id="362" name="Google Shape;362;p14"/>
          <p:cNvSpPr txBox="1"/>
          <p:nvPr/>
        </p:nvSpPr>
        <p:spPr>
          <a:xfrm>
            <a:off x="2767550" y="6052925"/>
            <a:ext cx="9224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1" lang="en-US" sz="1400" u="none" cap="none" strike="noStrike">
                <a:solidFill>
                  <a:schemeClr val="lt1"/>
                </a:solidFill>
                <a:latin typeface="Arial"/>
                <a:ea typeface="Arial"/>
                <a:cs typeface="Arial"/>
                <a:sym typeface="Arial"/>
              </a:rPr>
              <a:t>*Without the inclusion Student Activities (per GASB 84) Co-Curricular &amp; Athletics </a:t>
            </a:r>
            <a:r>
              <a:rPr b="1" i="1" lang="en-US">
                <a:solidFill>
                  <a:schemeClr val="lt1"/>
                </a:solidFill>
              </a:rPr>
              <a:t>in</a:t>
            </a:r>
            <a:r>
              <a:rPr b="1" i="1" lang="en-US" sz="1400" u="none" cap="none" strike="noStrike">
                <a:solidFill>
                  <a:schemeClr val="lt1"/>
                </a:solidFill>
                <a:latin typeface="Arial"/>
                <a:ea typeface="Arial"/>
                <a:cs typeface="Arial"/>
                <a:sym typeface="Arial"/>
              </a:rPr>
              <a:t>creasing by 1.7%.</a:t>
            </a:r>
            <a:endParaRPr b="0" i="1" sz="1400" u="none" cap="none" strike="noStrike">
              <a:solidFill>
                <a:schemeClr val="lt1"/>
              </a:solidFill>
              <a:latin typeface="Century Gothic"/>
              <a:ea typeface="Century Gothic"/>
              <a:cs typeface="Century Gothic"/>
              <a:sym typeface="Century Gothic"/>
            </a:endParaRPr>
          </a:p>
        </p:txBody>
      </p:sp>
      <p:pic>
        <p:nvPicPr>
          <p:cNvPr id="363" name="Google Shape;363;p14" title="Budget Presentation 22-23 Slide 18.mp3">
            <a:hlinkClick r:id="rId5"/>
          </p:cNvPr>
          <p:cNvPicPr preferRelativeResize="0"/>
          <p:nvPr/>
        </p:nvPicPr>
        <p:blipFill>
          <a:blip r:embed="rId6">
            <a:alphaModFix/>
          </a:blip>
          <a:stretch>
            <a:fillRect/>
          </a:stretch>
        </p:blipFill>
        <p:spPr>
          <a:xfrm>
            <a:off x="164350" y="6141572"/>
            <a:ext cx="457200" cy="457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67" name="Shape 367"/>
        <p:cNvGrpSpPr/>
        <p:nvPr/>
      </p:nvGrpSpPr>
      <p:grpSpPr>
        <a:xfrm>
          <a:off x="0" y="0"/>
          <a:ext cx="0" cy="0"/>
          <a:chOff x="0" y="0"/>
          <a:chExt cx="0" cy="0"/>
        </a:xfrm>
      </p:grpSpPr>
      <p:graphicFrame>
        <p:nvGraphicFramePr>
          <p:cNvPr id="368" name="Google Shape;368;p15"/>
          <p:cNvGraphicFramePr/>
          <p:nvPr/>
        </p:nvGraphicFramePr>
        <p:xfrm>
          <a:off x="2530170" y="2147092"/>
          <a:ext cx="3000000" cy="3000000"/>
        </p:xfrm>
        <a:graphic>
          <a:graphicData uri="http://schemas.openxmlformats.org/drawingml/2006/table">
            <a:tbl>
              <a:tblPr bandRow="1" firstRow="1">
                <a:noFill/>
                <a:tableStyleId>{6C7DA48A-6181-4663-A0B0-533E47B8BC3F}</a:tableStyleId>
              </a:tblPr>
              <a:tblGrid>
                <a:gridCol w="2510700"/>
                <a:gridCol w="2520875"/>
                <a:gridCol w="2510150"/>
                <a:gridCol w="1839175"/>
              </a:tblGrid>
              <a:tr h="370850">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Expenses</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20</a:t>
                      </a:r>
                      <a:r>
                        <a:rPr lang="en-US" sz="2000" u="none" cap="none" strike="noStrike">
                          <a:latin typeface="Barlow"/>
                          <a:ea typeface="Barlow"/>
                          <a:cs typeface="Barlow"/>
                          <a:sym typeface="Barlow"/>
                        </a:rPr>
                        <a:t>2</a:t>
                      </a:r>
                      <a:r>
                        <a:rPr lang="en-US" sz="2000">
                          <a:latin typeface="Barlow"/>
                          <a:ea typeface="Barlow"/>
                          <a:cs typeface="Barlow"/>
                          <a:sym typeface="Barlow"/>
                        </a:rPr>
                        <a:t>1</a:t>
                      </a: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2</a:t>
                      </a:r>
                      <a:endParaRPr sz="2000" u="none" cap="none" strike="noStrike">
                        <a:solidFill>
                          <a:schemeClr val="lt1"/>
                        </a:solidFill>
                        <a:latin typeface="Barlow"/>
                        <a:ea typeface="Barlow"/>
                        <a:cs typeface="Barlow"/>
                        <a:sym typeface="Barlow"/>
                      </a:endParaRPr>
                    </a:p>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Approved  Budget</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2</a:t>
                      </a: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3</a:t>
                      </a:r>
                      <a:br>
                        <a:rPr lang="en-US" sz="2000" u="none" cap="none" strike="noStrike">
                          <a:solidFill>
                            <a:schemeClr val="lt1"/>
                          </a:solidFill>
                          <a:latin typeface="Barlow"/>
                          <a:ea typeface="Barlow"/>
                          <a:cs typeface="Barlow"/>
                          <a:sym typeface="Barlow"/>
                        </a:rPr>
                      </a:br>
                      <a:r>
                        <a:rPr lang="en-US" sz="2000" u="none" cap="none" strike="noStrike">
                          <a:solidFill>
                            <a:schemeClr val="lt1"/>
                          </a:solidFill>
                          <a:latin typeface="Barlow"/>
                          <a:ea typeface="Barlow"/>
                          <a:cs typeface="Barlow"/>
                          <a:sym typeface="Barlow"/>
                        </a:rPr>
                        <a:t>Proposed Budget</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Percentage Difference</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r>
              <a:tr h="37085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Operations &amp; Maintenance</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8,320,262</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$8,854,353</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6.4%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Transportation</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8,566,446</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$8,606,739</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.5%</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Benefits</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35,573,634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$3</a:t>
                      </a:r>
                      <a:r>
                        <a:rPr lang="en-US" sz="2000">
                          <a:solidFill>
                            <a:srgbClr val="002060"/>
                          </a:solidFill>
                          <a:latin typeface="Barlow"/>
                          <a:ea typeface="Barlow"/>
                          <a:cs typeface="Barlow"/>
                          <a:sym typeface="Barlow"/>
                        </a:rPr>
                        <a:t>9,563,833</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chemeClr val="dk1"/>
                        </a:buClr>
                        <a:buSzPts val="2000"/>
                        <a:buFont typeface="Arial"/>
                        <a:buNone/>
                      </a:pPr>
                      <a:r>
                        <a:rPr lang="en-US" sz="2000">
                          <a:solidFill>
                            <a:srgbClr val="002060"/>
                          </a:solidFill>
                          <a:latin typeface="Barlow"/>
                          <a:ea typeface="Barlow"/>
                          <a:cs typeface="Barlow"/>
                          <a:sym typeface="Barlow"/>
                        </a:rPr>
                        <a:t>11.2%</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Equipment &amp; Capital</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8,765,806</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$8,329,653</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(5.0%)</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Administration</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$8,</a:t>
                      </a:r>
                      <a:r>
                        <a:rPr lang="en-US" sz="2000">
                          <a:solidFill>
                            <a:srgbClr val="002060"/>
                          </a:solidFill>
                          <a:latin typeface="Barlow"/>
                          <a:ea typeface="Barlow"/>
                          <a:cs typeface="Barlow"/>
                          <a:sym typeface="Barlow"/>
                        </a:rPr>
                        <a:t>109,641</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$8,228,147</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1.5%</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Debt Service</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1,952,947</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$601,274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(69.2%)</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369" name="Google Shape;369;p15"/>
          <p:cNvSpPr txBox="1"/>
          <p:nvPr>
            <p:ph type="title"/>
          </p:nvPr>
        </p:nvSpPr>
        <p:spPr>
          <a:xfrm>
            <a:off x="2851070" y="376498"/>
            <a:ext cx="90600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a:solidFill>
                  <a:schemeClr val="lt1"/>
                </a:solidFill>
              </a:rPr>
              <a:t>PROPOSED BUDGET 2022-2023</a:t>
            </a:r>
            <a:endParaRPr>
              <a:solidFill>
                <a:schemeClr val="lt1"/>
              </a:solidFill>
            </a:endParaRPr>
          </a:p>
        </p:txBody>
      </p:sp>
      <p:sp>
        <p:nvSpPr>
          <p:cNvPr id="370" name="Google Shape;370;p15"/>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371" name="Google Shape;371;p15"/>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372" name="Google Shape;372;p15" title="Budget Presentation 22-23 Slide 19.mp3">
            <a:hlinkClick r:id="rId5"/>
          </p:cNvPr>
          <p:cNvPicPr preferRelativeResize="0"/>
          <p:nvPr/>
        </p:nvPicPr>
        <p:blipFill>
          <a:blip r:embed="rId6">
            <a:alphaModFix/>
          </a:blip>
          <a:stretch>
            <a:fillRect/>
          </a:stretch>
        </p:blipFill>
        <p:spPr>
          <a:xfrm>
            <a:off x="11453875" y="6316067"/>
            <a:ext cx="457200" cy="457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5" name="Shape 185"/>
        <p:cNvGrpSpPr/>
        <p:nvPr/>
      </p:nvGrpSpPr>
      <p:grpSpPr>
        <a:xfrm>
          <a:off x="0" y="0"/>
          <a:ext cx="0" cy="0"/>
          <a:chOff x="0" y="0"/>
          <a:chExt cx="0" cy="0"/>
        </a:xfrm>
      </p:grpSpPr>
      <p:sp>
        <p:nvSpPr>
          <p:cNvPr id="186" name="Google Shape;186;p1"/>
          <p:cNvSpPr txBox="1"/>
          <p:nvPr>
            <p:ph type="ctrTitle"/>
          </p:nvPr>
        </p:nvSpPr>
        <p:spPr>
          <a:xfrm>
            <a:off x="155423" y="4055225"/>
            <a:ext cx="11923800" cy="15498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800"/>
              <a:buFont typeface="Century Gothic"/>
              <a:buNone/>
            </a:pPr>
            <a:r>
              <a:rPr lang="en-US"/>
              <a:t>2022-2023</a:t>
            </a:r>
            <a:endParaRPr/>
          </a:p>
          <a:p>
            <a:pPr indent="0" lvl="0" marL="0" rtl="0" algn="ctr">
              <a:lnSpc>
                <a:spcPct val="100000"/>
              </a:lnSpc>
              <a:spcBef>
                <a:spcPts val="0"/>
              </a:spcBef>
              <a:spcAft>
                <a:spcPts val="0"/>
              </a:spcAft>
              <a:buSzPts val="4800"/>
              <a:buFont typeface="Century Gothic"/>
              <a:buNone/>
            </a:pPr>
            <a:r>
              <a:rPr lang="en-US"/>
              <a:t>Budget Presentation</a:t>
            </a:r>
            <a:endParaRPr/>
          </a:p>
        </p:txBody>
      </p:sp>
      <p:sp>
        <p:nvSpPr>
          <p:cNvPr id="187" name="Google Shape;187;p1"/>
          <p:cNvSpPr txBox="1"/>
          <p:nvPr>
            <p:ph idx="1" type="subTitle"/>
          </p:nvPr>
        </p:nvSpPr>
        <p:spPr>
          <a:xfrm>
            <a:off x="9240585" y="5965800"/>
            <a:ext cx="2951415" cy="8922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3000"/>
              <a:buNone/>
            </a:pPr>
            <a:r>
              <a:rPr lang="en-US"/>
              <a:t>APRIL 28, 2022</a:t>
            </a:r>
            <a:endParaRPr/>
          </a:p>
        </p:txBody>
      </p:sp>
      <p:sp>
        <p:nvSpPr>
          <p:cNvPr id="188" name="Google Shape;188;p1"/>
          <p:cNvSpPr txBox="1"/>
          <p:nvPr>
            <p:ph idx="4294967295" type="subTitle"/>
          </p:nvPr>
        </p:nvSpPr>
        <p:spPr>
          <a:xfrm>
            <a:off x="131569" y="3191375"/>
            <a:ext cx="11971500" cy="6603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800" u="none" cap="small" strike="noStrike">
                <a:solidFill>
                  <a:srgbClr val="FFFFFF"/>
                </a:solidFill>
                <a:latin typeface="Century Gothic"/>
                <a:ea typeface="Century Gothic"/>
                <a:cs typeface="Century Gothic"/>
                <a:sym typeface="Century Gothic"/>
              </a:rPr>
              <a:t>Brick Township Public Schools</a:t>
            </a:r>
            <a:endParaRPr b="1" i="0" sz="2800" u="none" cap="small" strike="noStrike">
              <a:solidFill>
                <a:srgbClr val="FFFFFF"/>
              </a:solidFill>
              <a:latin typeface="Century Gothic"/>
              <a:ea typeface="Century Gothic"/>
              <a:cs typeface="Century Gothic"/>
              <a:sym typeface="Century Gothic"/>
            </a:endParaRPr>
          </a:p>
        </p:txBody>
      </p:sp>
      <p:pic>
        <p:nvPicPr>
          <p:cNvPr id="189" name="Google Shape;189;p1"/>
          <p:cNvPicPr preferRelativeResize="0"/>
          <p:nvPr/>
        </p:nvPicPr>
        <p:blipFill rotWithShape="1">
          <a:blip r:embed="rId4">
            <a:alphaModFix/>
          </a:blip>
          <a:srcRect b="0" l="0" r="0" t="0"/>
          <a:stretch/>
        </p:blipFill>
        <p:spPr>
          <a:xfrm>
            <a:off x="4827633" y="321655"/>
            <a:ext cx="2122305" cy="2666182"/>
          </a:xfrm>
          <a:prstGeom prst="rect">
            <a:avLst/>
          </a:prstGeom>
          <a:noFill/>
          <a:ln>
            <a:noFill/>
          </a:ln>
        </p:spPr>
      </p:pic>
      <p:pic>
        <p:nvPicPr>
          <p:cNvPr id="190" name="Google Shape;190;p1" title="Budget Presentation 22-23 Slide 1.mp3">
            <a:hlinkClick r:id="rId5"/>
          </p:cNvPr>
          <p:cNvPicPr preferRelativeResize="0"/>
          <p:nvPr/>
        </p:nvPicPr>
        <p:blipFill>
          <a:blip r:embed="rId6">
            <a:alphaModFix/>
          </a:blip>
          <a:stretch>
            <a:fillRect/>
          </a:stretch>
        </p:blipFill>
        <p:spPr>
          <a:xfrm>
            <a:off x="363813" y="6167025"/>
            <a:ext cx="457200" cy="457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6" name="Shape 376"/>
        <p:cNvGrpSpPr/>
        <p:nvPr/>
      </p:nvGrpSpPr>
      <p:grpSpPr>
        <a:xfrm>
          <a:off x="0" y="0"/>
          <a:ext cx="0" cy="0"/>
          <a:chOff x="0" y="0"/>
          <a:chExt cx="0" cy="0"/>
        </a:xfrm>
      </p:grpSpPr>
      <p:sp>
        <p:nvSpPr>
          <p:cNvPr id="377" name="Google Shape;377;p16"/>
          <p:cNvSpPr txBox="1"/>
          <p:nvPr>
            <p:ph idx="1" type="body"/>
          </p:nvPr>
        </p:nvSpPr>
        <p:spPr>
          <a:xfrm>
            <a:off x="3229150" y="1988575"/>
            <a:ext cx="8682900" cy="3797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t/>
            </a:r>
            <a:endParaRPr/>
          </a:p>
          <a:p>
            <a:pPr indent="-381000" lvl="0" marL="457200" rtl="0" algn="l">
              <a:lnSpc>
                <a:spcPct val="100000"/>
              </a:lnSpc>
              <a:spcBef>
                <a:spcPts val="0"/>
              </a:spcBef>
              <a:spcAft>
                <a:spcPts val="0"/>
              </a:spcAft>
              <a:buSzPts val="2400"/>
              <a:buChar char="●"/>
            </a:pPr>
            <a:r>
              <a:rPr lang="en-US"/>
              <a:t>3 Copier Replacements $35,000</a:t>
            </a:r>
            <a:endParaRPr/>
          </a:p>
          <a:p>
            <a:pPr indent="-381000" lvl="0" marL="457200" rtl="0" algn="l">
              <a:lnSpc>
                <a:spcPct val="100000"/>
              </a:lnSpc>
              <a:spcBef>
                <a:spcPts val="0"/>
              </a:spcBef>
              <a:spcAft>
                <a:spcPts val="0"/>
              </a:spcAft>
              <a:buSzPts val="2400"/>
              <a:buChar char="●"/>
            </a:pPr>
            <a:r>
              <a:rPr lang="en-US"/>
              <a:t>Special Services Rifton Chair &amp; 2 Mult. Disab. Standers $9,000</a:t>
            </a:r>
            <a:endParaRPr/>
          </a:p>
          <a:p>
            <a:pPr indent="-381000" lvl="0" marL="457200" rtl="0" algn="l">
              <a:lnSpc>
                <a:spcPct val="100000"/>
              </a:lnSpc>
              <a:spcBef>
                <a:spcPts val="0"/>
              </a:spcBef>
              <a:spcAft>
                <a:spcPts val="0"/>
              </a:spcAft>
              <a:buSzPts val="2400"/>
              <a:buChar char="●"/>
            </a:pPr>
            <a:r>
              <a:rPr lang="en-US"/>
              <a:t>1 Maintenance </a:t>
            </a:r>
            <a:r>
              <a:rPr lang="en-US"/>
              <a:t>Truck</a:t>
            </a:r>
            <a:r>
              <a:rPr lang="en-US"/>
              <a:t> $32,000</a:t>
            </a:r>
            <a:endParaRPr/>
          </a:p>
          <a:p>
            <a:pPr indent="-381000" lvl="0" marL="457200" rtl="0" algn="l">
              <a:lnSpc>
                <a:spcPct val="100000"/>
              </a:lnSpc>
              <a:spcBef>
                <a:spcPts val="0"/>
              </a:spcBef>
              <a:spcAft>
                <a:spcPts val="0"/>
              </a:spcAft>
              <a:buSzPts val="2400"/>
              <a:buChar char="●"/>
            </a:pPr>
            <a:r>
              <a:rPr lang="en-US"/>
              <a:t>1 Walk-Behind Floor Scrubber $8,300</a:t>
            </a:r>
            <a:endParaRPr/>
          </a:p>
          <a:p>
            <a:pPr indent="-381000" lvl="0" marL="457200" rtl="0" algn="l">
              <a:lnSpc>
                <a:spcPct val="100000"/>
              </a:lnSpc>
              <a:spcBef>
                <a:spcPts val="0"/>
              </a:spcBef>
              <a:spcAft>
                <a:spcPts val="0"/>
              </a:spcAft>
              <a:buSzPts val="2400"/>
              <a:buChar char="●"/>
            </a:pPr>
            <a:r>
              <a:rPr lang="en-US"/>
              <a:t>1 Asphalt Crack Sealer $3,000</a:t>
            </a:r>
            <a:endParaRPr/>
          </a:p>
          <a:p>
            <a:pPr indent="-381000" lvl="0" marL="457200" rtl="0" algn="l">
              <a:lnSpc>
                <a:spcPct val="100000"/>
              </a:lnSpc>
              <a:spcBef>
                <a:spcPts val="0"/>
              </a:spcBef>
              <a:spcAft>
                <a:spcPts val="0"/>
              </a:spcAft>
              <a:buSzPts val="2400"/>
              <a:buChar char="●"/>
            </a:pPr>
            <a:r>
              <a:rPr lang="en-US"/>
              <a:t>Bus Engines &amp; Transmissions $57,999</a:t>
            </a:r>
            <a:endParaRPr/>
          </a:p>
          <a:p>
            <a:pPr indent="-381000" lvl="0" marL="457200" rtl="0" algn="l">
              <a:lnSpc>
                <a:spcPct val="100000"/>
              </a:lnSpc>
              <a:spcBef>
                <a:spcPts val="0"/>
              </a:spcBef>
              <a:spcAft>
                <a:spcPts val="0"/>
              </a:spcAft>
              <a:buSzPts val="2400"/>
              <a:buChar char="●"/>
            </a:pPr>
            <a:r>
              <a:rPr lang="en-US"/>
              <a:t>BTHS High Jump Pit $11,618</a:t>
            </a:r>
            <a:endParaRPr/>
          </a:p>
          <a:p>
            <a:pPr indent="-381000" lvl="0" marL="457200" rtl="0" algn="l">
              <a:lnSpc>
                <a:spcPct val="100000"/>
              </a:lnSpc>
              <a:spcBef>
                <a:spcPts val="0"/>
              </a:spcBef>
              <a:spcAft>
                <a:spcPts val="0"/>
              </a:spcAft>
              <a:buSzPts val="2400"/>
              <a:buChar char="●"/>
            </a:pPr>
            <a:r>
              <a:rPr lang="en-US"/>
              <a:t>BMHS 10’ Basketball/Wrestling Scorer Table $3,500</a:t>
            </a:r>
            <a:endParaRPr/>
          </a:p>
          <a:p>
            <a:pPr indent="0" lvl="0" marL="457200" rtl="0" algn="l">
              <a:lnSpc>
                <a:spcPct val="100000"/>
              </a:lnSpc>
              <a:spcBef>
                <a:spcPts val="0"/>
              </a:spcBef>
              <a:spcAft>
                <a:spcPts val="0"/>
              </a:spcAft>
              <a:buNone/>
            </a:pPr>
            <a:r>
              <a:t/>
            </a:r>
            <a:endParaRPr/>
          </a:p>
        </p:txBody>
      </p:sp>
      <p:sp>
        <p:nvSpPr>
          <p:cNvPr id="378" name="Google Shape;378;p16"/>
          <p:cNvSpPr txBox="1"/>
          <p:nvPr>
            <p:ph type="title"/>
          </p:nvPr>
        </p:nvSpPr>
        <p:spPr>
          <a:xfrm>
            <a:off x="3229139" y="489881"/>
            <a:ext cx="90600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sz="3700">
                <a:solidFill>
                  <a:schemeClr val="lt1"/>
                </a:solidFill>
              </a:rPr>
              <a:t>TECHNOLOGY, SPECIAL SERVICES, FACILITIES, </a:t>
            </a:r>
            <a:r>
              <a:rPr lang="en-US" sz="3700">
                <a:solidFill>
                  <a:schemeClr val="lt1"/>
                </a:solidFill>
              </a:rPr>
              <a:t>TRANSPORTATION &amp; CO-CURRICULAR PRIORITIES</a:t>
            </a:r>
            <a:endParaRPr>
              <a:solidFill>
                <a:schemeClr val="lt1"/>
              </a:solidFill>
            </a:endParaRPr>
          </a:p>
        </p:txBody>
      </p:sp>
      <p:pic>
        <p:nvPicPr>
          <p:cNvPr id="379" name="Google Shape;379;p16"/>
          <p:cNvPicPr preferRelativeResize="0"/>
          <p:nvPr/>
        </p:nvPicPr>
        <p:blipFill rotWithShape="1">
          <a:blip r:embed="rId4">
            <a:alphaModFix/>
          </a:blip>
          <a:srcRect b="0" l="0" r="0" t="0"/>
          <a:stretch/>
        </p:blipFill>
        <p:spPr>
          <a:xfrm>
            <a:off x="466775" y="5057125"/>
            <a:ext cx="1898350" cy="1423772"/>
          </a:xfrm>
          <a:prstGeom prst="rect">
            <a:avLst/>
          </a:prstGeom>
          <a:noFill/>
          <a:ln>
            <a:noFill/>
          </a:ln>
        </p:spPr>
      </p:pic>
      <p:sp>
        <p:nvSpPr>
          <p:cNvPr id="380" name="Google Shape;380;p16"/>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381" name="Google Shape;381;p16"/>
          <p:cNvPicPr preferRelativeResize="0"/>
          <p:nvPr/>
        </p:nvPicPr>
        <p:blipFill rotWithShape="1">
          <a:blip r:embed="rId5">
            <a:alphaModFix/>
          </a:blip>
          <a:srcRect b="0" l="0" r="0" t="0"/>
          <a:stretch/>
        </p:blipFill>
        <p:spPr>
          <a:xfrm>
            <a:off x="474785" y="139392"/>
            <a:ext cx="1280632" cy="1608816"/>
          </a:xfrm>
          <a:prstGeom prst="rect">
            <a:avLst/>
          </a:prstGeom>
          <a:noFill/>
          <a:ln>
            <a:noFill/>
          </a:ln>
        </p:spPr>
      </p:pic>
      <p:pic>
        <p:nvPicPr>
          <p:cNvPr id="382" name="Google Shape;382;p16"/>
          <p:cNvPicPr preferRelativeResize="0"/>
          <p:nvPr/>
        </p:nvPicPr>
        <p:blipFill>
          <a:blip r:embed="rId6">
            <a:alphaModFix/>
          </a:blip>
          <a:stretch>
            <a:fillRect/>
          </a:stretch>
        </p:blipFill>
        <p:spPr>
          <a:xfrm>
            <a:off x="4921200" y="5432525"/>
            <a:ext cx="1665677" cy="1249258"/>
          </a:xfrm>
          <a:prstGeom prst="rect">
            <a:avLst/>
          </a:prstGeom>
          <a:noFill/>
          <a:ln>
            <a:noFill/>
          </a:ln>
        </p:spPr>
      </p:pic>
      <p:pic>
        <p:nvPicPr>
          <p:cNvPr id="383" name="Google Shape;383;p16"/>
          <p:cNvPicPr preferRelativeResize="0"/>
          <p:nvPr/>
        </p:nvPicPr>
        <p:blipFill>
          <a:blip r:embed="rId7">
            <a:alphaModFix/>
          </a:blip>
          <a:stretch>
            <a:fillRect/>
          </a:stretch>
        </p:blipFill>
        <p:spPr>
          <a:xfrm>
            <a:off x="10246375" y="4784925"/>
            <a:ext cx="1665679" cy="1065298"/>
          </a:xfrm>
          <a:prstGeom prst="rect">
            <a:avLst/>
          </a:prstGeom>
          <a:noFill/>
          <a:ln>
            <a:noFill/>
          </a:ln>
        </p:spPr>
      </p:pic>
      <p:pic>
        <p:nvPicPr>
          <p:cNvPr id="384" name="Google Shape;384;p16"/>
          <p:cNvPicPr preferRelativeResize="0"/>
          <p:nvPr/>
        </p:nvPicPr>
        <p:blipFill>
          <a:blip r:embed="rId8">
            <a:alphaModFix/>
          </a:blip>
          <a:stretch>
            <a:fillRect/>
          </a:stretch>
        </p:blipFill>
        <p:spPr>
          <a:xfrm>
            <a:off x="299664" y="3016400"/>
            <a:ext cx="1238285" cy="825201"/>
          </a:xfrm>
          <a:prstGeom prst="rect">
            <a:avLst/>
          </a:prstGeom>
          <a:noFill/>
          <a:ln>
            <a:noFill/>
          </a:ln>
        </p:spPr>
      </p:pic>
      <p:pic>
        <p:nvPicPr>
          <p:cNvPr id="385" name="Google Shape;385;p16"/>
          <p:cNvPicPr preferRelativeResize="0"/>
          <p:nvPr/>
        </p:nvPicPr>
        <p:blipFill>
          <a:blip r:embed="rId9">
            <a:alphaModFix/>
          </a:blip>
          <a:stretch>
            <a:fillRect/>
          </a:stretch>
        </p:blipFill>
        <p:spPr>
          <a:xfrm>
            <a:off x="10485925" y="1748200"/>
            <a:ext cx="1426135" cy="1840174"/>
          </a:xfrm>
          <a:prstGeom prst="rect">
            <a:avLst/>
          </a:prstGeom>
          <a:noFill/>
          <a:ln>
            <a:noFill/>
          </a:ln>
        </p:spPr>
      </p:pic>
      <p:pic>
        <p:nvPicPr>
          <p:cNvPr id="386" name="Google Shape;386;p16" title="Budget Presentation 22-23 Slide 20.mp3">
            <a:hlinkClick r:id="rId10"/>
          </p:cNvPr>
          <p:cNvPicPr preferRelativeResize="0"/>
          <p:nvPr/>
        </p:nvPicPr>
        <p:blipFill>
          <a:blip r:embed="rId11">
            <a:alphaModFix/>
          </a:blip>
          <a:stretch>
            <a:fillRect/>
          </a:stretch>
        </p:blipFill>
        <p:spPr>
          <a:xfrm>
            <a:off x="11481656" y="6251381"/>
            <a:ext cx="430394" cy="43039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0" name="Shape 390"/>
        <p:cNvGrpSpPr/>
        <p:nvPr/>
      </p:nvGrpSpPr>
      <p:grpSpPr>
        <a:xfrm>
          <a:off x="0" y="0"/>
          <a:ext cx="0" cy="0"/>
          <a:chOff x="0" y="0"/>
          <a:chExt cx="0" cy="0"/>
        </a:xfrm>
      </p:grpSpPr>
      <p:sp>
        <p:nvSpPr>
          <p:cNvPr id="391" name="Google Shape;391;p17"/>
          <p:cNvSpPr txBox="1"/>
          <p:nvPr>
            <p:ph idx="1" type="body"/>
          </p:nvPr>
        </p:nvSpPr>
        <p:spPr>
          <a:xfrm>
            <a:off x="4363363" y="1748188"/>
            <a:ext cx="5403300" cy="3176400"/>
          </a:xfrm>
          <a:prstGeom prst="rect">
            <a:avLst/>
          </a:prstGeom>
          <a:noFill/>
          <a:ln>
            <a:noFill/>
          </a:ln>
        </p:spPr>
        <p:txBody>
          <a:bodyPr anchorCtr="0" anchor="t" bIns="121900" lIns="121900" spcFirstLastPara="1" rIns="121900" wrap="square" tIns="121900">
            <a:noAutofit/>
          </a:bodyPr>
          <a:lstStyle/>
          <a:p>
            <a:pPr indent="-381000" lvl="0" marL="457200" rtl="0" algn="l">
              <a:lnSpc>
                <a:spcPct val="100000"/>
              </a:lnSpc>
              <a:spcBef>
                <a:spcPts val="0"/>
              </a:spcBef>
              <a:spcAft>
                <a:spcPts val="0"/>
              </a:spcAft>
              <a:buSzPts val="2400"/>
              <a:buChar char="❏"/>
            </a:pPr>
            <a:r>
              <a:rPr lang="en-US"/>
              <a:t>BMHS Phase I Parking Lot Reconfiguration</a:t>
            </a:r>
            <a:endParaRPr/>
          </a:p>
          <a:p>
            <a:pPr indent="-381000" lvl="0" marL="457200" rtl="0" algn="l">
              <a:spcBef>
                <a:spcPts val="0"/>
              </a:spcBef>
              <a:spcAft>
                <a:spcPts val="0"/>
              </a:spcAft>
              <a:buSzPts val="2400"/>
              <a:buChar char="❏"/>
            </a:pPr>
            <a:r>
              <a:rPr lang="en-US"/>
              <a:t>MES Parking Lot Reconfiguration</a:t>
            </a:r>
            <a:endParaRPr/>
          </a:p>
          <a:p>
            <a:pPr indent="-381000" lvl="0" marL="457200" rtl="0" algn="l">
              <a:spcBef>
                <a:spcPts val="0"/>
              </a:spcBef>
              <a:spcAft>
                <a:spcPts val="0"/>
              </a:spcAft>
              <a:buSzPts val="2400"/>
              <a:buChar char="❏"/>
            </a:pPr>
            <a:r>
              <a:rPr lang="en-US"/>
              <a:t>EHYES UV Replacement w/ AC (Option 2 w/ Alternate 1 &amp; 2)</a:t>
            </a:r>
            <a:endParaRPr/>
          </a:p>
          <a:p>
            <a:pPr indent="-381000" lvl="0" marL="457200" rtl="0" algn="l">
              <a:spcBef>
                <a:spcPts val="0"/>
              </a:spcBef>
              <a:spcAft>
                <a:spcPts val="0"/>
              </a:spcAft>
              <a:buSzPts val="2400"/>
              <a:buChar char="❏"/>
            </a:pPr>
            <a:r>
              <a:rPr lang="en-US"/>
              <a:t>VMMS UV Replacement w/ AC (Option 2 w/ Alternate 1 &amp; 2) and VMMS Boiler Plant</a:t>
            </a:r>
            <a:endParaRPr/>
          </a:p>
          <a:p>
            <a:pPr indent="0" lvl="0" marL="45720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
        <p:nvSpPr>
          <p:cNvPr id="392" name="Google Shape;392;p17"/>
          <p:cNvSpPr txBox="1"/>
          <p:nvPr>
            <p:ph type="title"/>
          </p:nvPr>
        </p:nvSpPr>
        <p:spPr>
          <a:xfrm>
            <a:off x="3000538" y="67388"/>
            <a:ext cx="90600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sz="4500">
                <a:solidFill>
                  <a:schemeClr val="lt1"/>
                </a:solidFill>
              </a:rPr>
              <a:t>CAPITAL PROJECTS</a:t>
            </a:r>
            <a:endParaRPr sz="4500">
              <a:solidFill>
                <a:schemeClr val="lt1"/>
              </a:solidFill>
            </a:endParaRPr>
          </a:p>
          <a:p>
            <a:pPr indent="0" lvl="0" marL="0" rtl="0" algn="l">
              <a:lnSpc>
                <a:spcPct val="100000"/>
              </a:lnSpc>
              <a:spcBef>
                <a:spcPts val="0"/>
              </a:spcBef>
              <a:spcAft>
                <a:spcPts val="0"/>
              </a:spcAft>
              <a:buSzPts val="4800"/>
              <a:buFont typeface="Century Gothic"/>
              <a:buNone/>
            </a:pPr>
            <a:r>
              <a:t/>
            </a:r>
            <a:endParaRPr sz="4500">
              <a:solidFill>
                <a:schemeClr val="lt1"/>
              </a:solidFill>
            </a:endParaRPr>
          </a:p>
        </p:txBody>
      </p:sp>
      <p:sp>
        <p:nvSpPr>
          <p:cNvPr id="393" name="Google Shape;393;p17"/>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394" name="Google Shape;394;p17"/>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395" name="Google Shape;395;p17"/>
          <p:cNvPicPr preferRelativeResize="0"/>
          <p:nvPr/>
        </p:nvPicPr>
        <p:blipFill>
          <a:blip r:embed="rId5">
            <a:alphaModFix/>
          </a:blip>
          <a:stretch>
            <a:fillRect/>
          </a:stretch>
        </p:blipFill>
        <p:spPr>
          <a:xfrm>
            <a:off x="10309550" y="531450"/>
            <a:ext cx="1341727" cy="1262223"/>
          </a:xfrm>
          <a:prstGeom prst="rect">
            <a:avLst/>
          </a:prstGeom>
          <a:noFill/>
          <a:ln>
            <a:noFill/>
          </a:ln>
        </p:spPr>
      </p:pic>
      <p:pic>
        <p:nvPicPr>
          <p:cNvPr id="396" name="Google Shape;396;p17"/>
          <p:cNvPicPr preferRelativeResize="0"/>
          <p:nvPr/>
        </p:nvPicPr>
        <p:blipFill>
          <a:blip r:embed="rId6">
            <a:alphaModFix/>
          </a:blip>
          <a:stretch>
            <a:fillRect/>
          </a:stretch>
        </p:blipFill>
        <p:spPr>
          <a:xfrm>
            <a:off x="9843100" y="3748263"/>
            <a:ext cx="1808176" cy="1356132"/>
          </a:xfrm>
          <a:prstGeom prst="rect">
            <a:avLst/>
          </a:prstGeom>
          <a:noFill/>
          <a:ln>
            <a:noFill/>
          </a:ln>
        </p:spPr>
      </p:pic>
      <p:pic>
        <p:nvPicPr>
          <p:cNvPr id="397" name="Google Shape;397;p17"/>
          <p:cNvPicPr preferRelativeResize="0"/>
          <p:nvPr/>
        </p:nvPicPr>
        <p:blipFill>
          <a:blip r:embed="rId7">
            <a:alphaModFix/>
          </a:blip>
          <a:stretch>
            <a:fillRect/>
          </a:stretch>
        </p:blipFill>
        <p:spPr>
          <a:xfrm>
            <a:off x="5748749" y="4864600"/>
            <a:ext cx="2136300" cy="1411425"/>
          </a:xfrm>
          <a:prstGeom prst="rect">
            <a:avLst/>
          </a:prstGeom>
          <a:noFill/>
          <a:ln>
            <a:noFill/>
          </a:ln>
        </p:spPr>
      </p:pic>
      <p:pic>
        <p:nvPicPr>
          <p:cNvPr id="398" name="Google Shape;398;p17"/>
          <p:cNvPicPr preferRelativeResize="0"/>
          <p:nvPr/>
        </p:nvPicPr>
        <p:blipFill>
          <a:blip r:embed="rId8">
            <a:alphaModFix/>
          </a:blip>
          <a:stretch>
            <a:fillRect/>
          </a:stretch>
        </p:blipFill>
        <p:spPr>
          <a:xfrm>
            <a:off x="1461013" y="3176975"/>
            <a:ext cx="1539548" cy="1608801"/>
          </a:xfrm>
          <a:prstGeom prst="rect">
            <a:avLst/>
          </a:prstGeom>
          <a:noFill/>
          <a:ln>
            <a:noFill/>
          </a:ln>
        </p:spPr>
      </p:pic>
      <p:pic>
        <p:nvPicPr>
          <p:cNvPr id="399" name="Google Shape;399;p17" title="Budget Presentation 22-23 Slide 21.mp3">
            <a:hlinkClick r:id="rId9"/>
          </p:cNvPr>
          <p:cNvPicPr preferRelativeResize="0"/>
          <p:nvPr/>
        </p:nvPicPr>
        <p:blipFill>
          <a:blip r:embed="rId10">
            <a:alphaModFix/>
          </a:blip>
          <a:stretch>
            <a:fillRect/>
          </a:stretch>
        </p:blipFill>
        <p:spPr>
          <a:xfrm>
            <a:off x="11478850" y="6200088"/>
            <a:ext cx="457200" cy="457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3" name="Shape 403"/>
        <p:cNvGrpSpPr/>
        <p:nvPr/>
      </p:nvGrpSpPr>
      <p:grpSpPr>
        <a:xfrm>
          <a:off x="0" y="0"/>
          <a:ext cx="0" cy="0"/>
          <a:chOff x="0" y="0"/>
          <a:chExt cx="0" cy="0"/>
        </a:xfrm>
      </p:grpSpPr>
      <p:sp>
        <p:nvSpPr>
          <p:cNvPr id="404" name="Google Shape;404;p18"/>
          <p:cNvSpPr txBox="1"/>
          <p:nvPr/>
        </p:nvSpPr>
        <p:spPr>
          <a:xfrm>
            <a:off x="2504168" y="5564098"/>
            <a:ext cx="8899979" cy="5847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002060"/>
              </a:solidFill>
              <a:latin typeface="Arial Black"/>
              <a:ea typeface="Arial Black"/>
              <a:cs typeface="Arial Black"/>
              <a:sym typeface="Arial Black"/>
            </a:endParaRPr>
          </a:p>
        </p:txBody>
      </p:sp>
      <p:sp>
        <p:nvSpPr>
          <p:cNvPr id="405" name="Google Shape;405;p18"/>
          <p:cNvSpPr txBox="1"/>
          <p:nvPr>
            <p:ph type="title"/>
          </p:nvPr>
        </p:nvSpPr>
        <p:spPr>
          <a:xfrm>
            <a:off x="2295307" y="1304998"/>
            <a:ext cx="8631900" cy="42591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Clr>
                <a:schemeClr val="lt1"/>
              </a:buClr>
              <a:buSzPts val="10000"/>
              <a:buFont typeface="Century Gothic"/>
              <a:buNone/>
            </a:pPr>
            <a:r>
              <a:rPr lang="en-US" sz="10000">
                <a:solidFill>
                  <a:schemeClr val="lt1"/>
                </a:solidFill>
              </a:rPr>
              <a:t>WHERE WILL </a:t>
            </a:r>
            <a:br>
              <a:rPr lang="en-US" sz="10000">
                <a:solidFill>
                  <a:schemeClr val="lt1"/>
                </a:solidFill>
              </a:rPr>
            </a:br>
            <a:r>
              <a:rPr lang="en-US" sz="10000">
                <a:solidFill>
                  <a:schemeClr val="lt1"/>
                </a:solidFill>
              </a:rPr>
              <a:t>THE MONEY </a:t>
            </a:r>
            <a:br>
              <a:rPr lang="en-US" sz="10000">
                <a:solidFill>
                  <a:schemeClr val="lt1"/>
                </a:solidFill>
              </a:rPr>
            </a:br>
            <a:r>
              <a:rPr lang="en-US" sz="10000">
                <a:solidFill>
                  <a:schemeClr val="lt1"/>
                </a:solidFill>
              </a:rPr>
              <a:t>COME FROM?</a:t>
            </a:r>
            <a:endParaRPr sz="10000">
              <a:solidFill>
                <a:schemeClr val="lt1"/>
              </a:solidFill>
            </a:endParaRPr>
          </a:p>
        </p:txBody>
      </p:sp>
      <p:sp>
        <p:nvSpPr>
          <p:cNvPr id="406" name="Google Shape;406;p18"/>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407" name="Google Shape;407;p18"/>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408" name="Google Shape;408;p18" title="Budget Presentation 22-23 Slide 22.mp3">
            <a:hlinkClick r:id="rId5"/>
          </p:cNvPr>
          <p:cNvPicPr preferRelativeResize="0"/>
          <p:nvPr/>
        </p:nvPicPr>
        <p:blipFill>
          <a:blip r:embed="rId6">
            <a:alphaModFix/>
          </a:blip>
          <a:stretch>
            <a:fillRect/>
          </a:stretch>
        </p:blipFill>
        <p:spPr>
          <a:xfrm>
            <a:off x="11466017" y="6197975"/>
            <a:ext cx="457200" cy="4572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2" name="Shape 412"/>
        <p:cNvGrpSpPr/>
        <p:nvPr/>
      </p:nvGrpSpPr>
      <p:grpSpPr>
        <a:xfrm>
          <a:off x="0" y="0"/>
          <a:ext cx="0" cy="0"/>
          <a:chOff x="0" y="0"/>
          <a:chExt cx="0" cy="0"/>
        </a:xfrm>
      </p:grpSpPr>
      <p:sp>
        <p:nvSpPr>
          <p:cNvPr id="413" name="Google Shape;413;p19"/>
          <p:cNvSpPr txBox="1"/>
          <p:nvPr>
            <p:ph type="title"/>
          </p:nvPr>
        </p:nvSpPr>
        <p:spPr>
          <a:xfrm>
            <a:off x="3033631" y="174693"/>
            <a:ext cx="8967869" cy="1127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1100"/>
              <a:buFont typeface="Arial"/>
              <a:buNone/>
            </a:pPr>
            <a:r>
              <a:rPr lang="en-US" sz="4400">
                <a:solidFill>
                  <a:schemeClr val="lt1"/>
                </a:solidFill>
              </a:rPr>
              <a:t>2022-2023 BUDGETED REVENUE: $163,322,838</a:t>
            </a:r>
            <a:endParaRPr sz="4400">
              <a:solidFill>
                <a:schemeClr val="lt1"/>
              </a:solidFill>
            </a:endParaRPr>
          </a:p>
          <a:p>
            <a:pPr indent="0" lvl="0" marL="0" rtl="0" algn="l">
              <a:lnSpc>
                <a:spcPct val="100000"/>
              </a:lnSpc>
              <a:spcBef>
                <a:spcPts val="0"/>
              </a:spcBef>
              <a:spcAft>
                <a:spcPts val="0"/>
              </a:spcAft>
              <a:buSzPts val="4800"/>
              <a:buFont typeface="Century Gothic"/>
              <a:buNone/>
            </a:pPr>
            <a:r>
              <a:t/>
            </a:r>
            <a:endParaRPr/>
          </a:p>
        </p:txBody>
      </p:sp>
      <p:sp>
        <p:nvSpPr>
          <p:cNvPr id="414" name="Google Shape;414;p19"/>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415" name="Google Shape;415;p19"/>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416" name="Google Shape;416;p19" title="Chart"/>
          <p:cNvPicPr preferRelativeResize="0"/>
          <p:nvPr/>
        </p:nvPicPr>
        <p:blipFill rotWithShape="1">
          <a:blip r:embed="rId5">
            <a:alphaModFix/>
          </a:blip>
          <a:srcRect b="9958" l="0" r="0" t="0"/>
          <a:stretch/>
        </p:blipFill>
        <p:spPr>
          <a:xfrm>
            <a:off x="3287200" y="1705575"/>
            <a:ext cx="8218452" cy="5061925"/>
          </a:xfrm>
          <a:prstGeom prst="rect">
            <a:avLst/>
          </a:prstGeom>
          <a:noFill/>
          <a:ln>
            <a:noFill/>
          </a:ln>
        </p:spPr>
      </p:pic>
      <p:pic>
        <p:nvPicPr>
          <p:cNvPr id="417" name="Google Shape;417;p19" title="Budget Presentation 22-23 Slide 23.mp3">
            <a:hlinkClick r:id="rId6"/>
          </p:cNvPr>
          <p:cNvPicPr preferRelativeResize="0"/>
          <p:nvPr/>
        </p:nvPicPr>
        <p:blipFill>
          <a:blip r:embed="rId7">
            <a:alphaModFix/>
          </a:blip>
          <a:stretch>
            <a:fillRect/>
          </a:stretch>
        </p:blipFill>
        <p:spPr>
          <a:xfrm>
            <a:off x="271875" y="6310297"/>
            <a:ext cx="457200" cy="457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1" name="Shape 421"/>
        <p:cNvGrpSpPr/>
        <p:nvPr/>
      </p:nvGrpSpPr>
      <p:grpSpPr>
        <a:xfrm>
          <a:off x="0" y="0"/>
          <a:ext cx="0" cy="0"/>
          <a:chOff x="0" y="0"/>
          <a:chExt cx="0" cy="0"/>
        </a:xfrm>
      </p:grpSpPr>
      <p:graphicFrame>
        <p:nvGraphicFramePr>
          <p:cNvPr id="422" name="Google Shape;422;p20"/>
          <p:cNvGraphicFramePr/>
          <p:nvPr/>
        </p:nvGraphicFramePr>
        <p:xfrm>
          <a:off x="2047636" y="2184988"/>
          <a:ext cx="3000000" cy="3000000"/>
        </p:xfrm>
        <a:graphic>
          <a:graphicData uri="http://schemas.openxmlformats.org/drawingml/2006/table">
            <a:tbl>
              <a:tblPr bandRow="1" firstRow="1">
                <a:noFill/>
                <a:tableStyleId>{6C7DA48A-6181-4663-A0B0-533E47B8BC3F}</a:tableStyleId>
              </a:tblPr>
              <a:tblGrid>
                <a:gridCol w="3216750"/>
                <a:gridCol w="2412875"/>
                <a:gridCol w="2357450"/>
                <a:gridCol w="2086950"/>
              </a:tblGrid>
              <a:tr h="681050">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Revenues</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rgbClr val="002060"/>
                        </a:buClr>
                        <a:buSzPts val="1800"/>
                        <a:buFont typeface="Arial Black"/>
                        <a:buNone/>
                      </a:pPr>
                      <a:r>
                        <a:rPr lang="en-US" sz="2000" u="none" cap="none" strike="noStrike">
                          <a:solidFill>
                            <a:schemeClr val="lt1"/>
                          </a:solidFill>
                          <a:latin typeface="Barlow"/>
                          <a:ea typeface="Barlow"/>
                          <a:cs typeface="Barlow"/>
                          <a:sym typeface="Barlow"/>
                        </a:rPr>
                        <a:t>20</a:t>
                      </a:r>
                      <a:r>
                        <a:rPr lang="en-US" sz="2000" u="none" cap="none" strike="noStrike">
                          <a:latin typeface="Barlow"/>
                          <a:ea typeface="Barlow"/>
                          <a:cs typeface="Barlow"/>
                          <a:sym typeface="Barlow"/>
                        </a:rPr>
                        <a:t>2</a:t>
                      </a:r>
                      <a:r>
                        <a:rPr lang="en-US" sz="2000">
                          <a:latin typeface="Barlow"/>
                          <a:ea typeface="Barlow"/>
                          <a:cs typeface="Barlow"/>
                          <a:sym typeface="Barlow"/>
                        </a:rPr>
                        <a:t>1</a:t>
                      </a: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2</a:t>
                      </a:r>
                      <a:endParaRPr sz="2000" u="none" cap="none" strike="noStrike">
                        <a:solidFill>
                          <a:schemeClr val="lt1"/>
                        </a:solidFill>
                        <a:latin typeface="Barlow"/>
                        <a:ea typeface="Barlow"/>
                        <a:cs typeface="Barlow"/>
                        <a:sym typeface="Barlow"/>
                      </a:endParaRPr>
                    </a:p>
                    <a:p>
                      <a:pPr indent="0" lvl="0" marL="0" marR="0" rtl="0" algn="ctr">
                        <a:lnSpc>
                          <a:spcPct val="100000"/>
                        </a:lnSpc>
                        <a:spcBef>
                          <a:spcPts val="0"/>
                        </a:spcBef>
                        <a:spcAft>
                          <a:spcPts val="0"/>
                        </a:spcAft>
                        <a:buClr>
                          <a:srgbClr val="002060"/>
                        </a:buClr>
                        <a:buSzPts val="1800"/>
                        <a:buFont typeface="Arial Black"/>
                        <a:buNone/>
                      </a:pPr>
                      <a:r>
                        <a:rPr lang="en-US" sz="2000" u="none" cap="none" strike="noStrike">
                          <a:solidFill>
                            <a:schemeClr val="lt1"/>
                          </a:solidFill>
                          <a:latin typeface="Barlow"/>
                          <a:ea typeface="Barlow"/>
                          <a:cs typeface="Barlow"/>
                          <a:sym typeface="Barlow"/>
                        </a:rPr>
                        <a:t>Approved Budget</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2</a:t>
                      </a: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3</a:t>
                      </a:r>
                      <a:br>
                        <a:rPr lang="en-US" sz="2000" u="none" cap="none" strike="noStrike">
                          <a:solidFill>
                            <a:schemeClr val="lt1"/>
                          </a:solidFill>
                          <a:latin typeface="Barlow"/>
                          <a:ea typeface="Barlow"/>
                          <a:cs typeface="Barlow"/>
                          <a:sym typeface="Barlow"/>
                        </a:rPr>
                      </a:br>
                      <a:r>
                        <a:rPr lang="en-US" sz="2000" u="none" cap="none" strike="noStrike">
                          <a:solidFill>
                            <a:schemeClr val="lt1"/>
                          </a:solidFill>
                          <a:latin typeface="Barlow"/>
                          <a:ea typeface="Barlow"/>
                          <a:cs typeface="Barlow"/>
                          <a:sym typeface="Barlow"/>
                        </a:rPr>
                        <a:t>Proposed Budget</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Percentage Difference</a:t>
                      </a:r>
                      <a:endParaRPr sz="20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r>
              <a:tr h="51650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Local Tax Levy</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1800"/>
                        <a:buFont typeface="Arial Black"/>
                        <a:buNone/>
                      </a:pPr>
                      <a:r>
                        <a:rPr lang="en-US" sz="2000" u="none" cap="none" strike="noStrike">
                          <a:solidFill>
                            <a:srgbClr val="002060"/>
                          </a:solidFill>
                          <a:latin typeface="Barlow"/>
                          <a:ea typeface="Barlow"/>
                          <a:cs typeface="Barlow"/>
                          <a:sym typeface="Barlow"/>
                        </a:rPr>
                        <a:t>$11</a:t>
                      </a:r>
                      <a:r>
                        <a:rPr lang="en-US" sz="2000">
                          <a:solidFill>
                            <a:srgbClr val="002060"/>
                          </a:solidFill>
                          <a:latin typeface="Barlow"/>
                          <a:ea typeface="Barlow"/>
                          <a:cs typeface="Barlow"/>
                          <a:sym typeface="Barlow"/>
                        </a:rPr>
                        <a:t>7,391,709</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$118,369,977</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.8%</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1650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State Aid</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1800"/>
                        <a:buFont typeface="Arial Black"/>
                        <a:buNone/>
                      </a:pPr>
                      <a:r>
                        <a:rPr lang="en-US" sz="2000" u="none" cap="none" strike="noStrike">
                          <a:solidFill>
                            <a:srgbClr val="002060"/>
                          </a:solidFill>
                          <a:latin typeface="Barlow"/>
                          <a:ea typeface="Barlow"/>
                          <a:cs typeface="Barlow"/>
                          <a:sym typeface="Barlow"/>
                        </a:rPr>
                        <a:t>$2</a:t>
                      </a:r>
                      <a:r>
                        <a:rPr lang="en-US" sz="2000">
                          <a:solidFill>
                            <a:srgbClr val="002060"/>
                          </a:solidFill>
                          <a:latin typeface="Barlow"/>
                          <a:ea typeface="Barlow"/>
                          <a:cs typeface="Barlow"/>
                          <a:sym typeface="Barlow"/>
                        </a:rPr>
                        <a:t>3,807,449</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a:t>
                      </a:r>
                      <a:r>
                        <a:rPr lang="en-US" sz="2000">
                          <a:solidFill>
                            <a:srgbClr val="002060"/>
                          </a:solidFill>
                          <a:latin typeface="Barlow"/>
                          <a:ea typeface="Barlow"/>
                          <a:cs typeface="Barlow"/>
                          <a:sym typeface="Barlow"/>
                        </a:rPr>
                        <a:t>9,245,303</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(19.2%)</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1650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Federal Aid</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1800"/>
                        <a:buFont typeface="Arial Black"/>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4,450,814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$11,</a:t>
                      </a:r>
                      <a:r>
                        <a:rPr lang="en-US" sz="2000">
                          <a:solidFill>
                            <a:srgbClr val="002060"/>
                          </a:solidFill>
                          <a:latin typeface="Barlow"/>
                          <a:ea typeface="Barlow"/>
                          <a:cs typeface="Barlow"/>
                          <a:sym typeface="Barlow"/>
                        </a:rPr>
                        <a:t>924,330</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167.9%</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1650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Surplus</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1800"/>
                        <a:buFont typeface="Arial Black"/>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6,387,452</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$6,829,0</a:t>
                      </a:r>
                      <a:r>
                        <a:rPr lang="en-US" sz="2000">
                          <a:solidFill>
                            <a:srgbClr val="002060"/>
                          </a:solidFill>
                          <a:latin typeface="Barlow"/>
                          <a:ea typeface="Barlow"/>
                          <a:cs typeface="Barlow"/>
                          <a:sym typeface="Barlow"/>
                        </a:rPr>
                        <a:t>60</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6.9%</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60040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Preschool Expansion Grant</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5,076,864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$5,335,704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5.1%</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16500">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Misc.</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1800"/>
                        <a:buFont typeface="Arial Black"/>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2,439,166</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a:t>
                      </a:r>
                      <a:r>
                        <a:rPr lang="en-US" sz="2000">
                          <a:solidFill>
                            <a:srgbClr val="002060"/>
                          </a:solidFill>
                          <a:latin typeface="Barlow"/>
                          <a:ea typeface="Barlow"/>
                          <a:cs typeface="Barlow"/>
                          <a:sym typeface="Barlow"/>
                        </a:rPr>
                        <a:t>618,464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(33.6%)</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16500">
                <a:tc>
                  <a:txBody>
                    <a:bodyPr/>
                    <a:lstStyle/>
                    <a:p>
                      <a:pPr indent="0" lvl="0" marL="0" marR="0" rtl="0" algn="ctr">
                        <a:lnSpc>
                          <a:spcPct val="100000"/>
                        </a:lnSpc>
                        <a:spcBef>
                          <a:spcPts val="0"/>
                        </a:spcBef>
                        <a:spcAft>
                          <a:spcPts val="0"/>
                        </a:spcAft>
                        <a:buClr>
                          <a:schemeClr val="lt1"/>
                        </a:buClr>
                        <a:buSzPts val="2000"/>
                        <a:buFont typeface="Century Gothic"/>
                        <a:buNone/>
                      </a:pPr>
                      <a:r>
                        <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1800"/>
                        <a:buFont typeface="Arial Black"/>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159,553,454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a:t>
                      </a:r>
                      <a:r>
                        <a:rPr lang="en-US" sz="2000">
                          <a:solidFill>
                            <a:srgbClr val="002060"/>
                          </a:solidFill>
                          <a:latin typeface="Barlow"/>
                          <a:ea typeface="Barlow"/>
                          <a:cs typeface="Barlow"/>
                          <a:sym typeface="Barlow"/>
                        </a:rPr>
                        <a:t>63,322,838</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2.4%</a:t>
                      </a:r>
                      <a:endParaRPr sz="2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423" name="Google Shape;423;p20"/>
          <p:cNvSpPr txBox="1"/>
          <p:nvPr>
            <p:ph type="title"/>
          </p:nvPr>
        </p:nvSpPr>
        <p:spPr>
          <a:xfrm>
            <a:off x="3194989" y="405090"/>
            <a:ext cx="7370700" cy="9723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800"/>
              <a:buFont typeface="Century Gothic"/>
              <a:buNone/>
            </a:pPr>
            <a:r>
              <a:rPr lang="en-US">
                <a:solidFill>
                  <a:schemeClr val="lt1"/>
                </a:solidFill>
              </a:rPr>
              <a:t>PROPOSED BUDGET 2022-2023</a:t>
            </a:r>
            <a:endParaRPr>
              <a:solidFill>
                <a:schemeClr val="lt1"/>
              </a:solidFill>
            </a:endParaRPr>
          </a:p>
        </p:txBody>
      </p:sp>
      <p:sp>
        <p:nvSpPr>
          <p:cNvPr id="424" name="Google Shape;424;p20"/>
          <p:cNvSpPr txBox="1"/>
          <p:nvPr/>
        </p:nvSpPr>
        <p:spPr>
          <a:xfrm>
            <a:off x="0" y="1846386"/>
            <a:ext cx="2117975" cy="45719"/>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425" name="Google Shape;425;p20"/>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426" name="Google Shape;426;p20" title="Budget Presentation 22-23 Slide 24.mp3">
            <a:hlinkClick r:id="rId5"/>
          </p:cNvPr>
          <p:cNvPicPr preferRelativeResize="0"/>
          <p:nvPr/>
        </p:nvPicPr>
        <p:blipFill>
          <a:blip r:embed="rId6">
            <a:alphaModFix/>
          </a:blip>
          <a:stretch>
            <a:fillRect/>
          </a:stretch>
        </p:blipFill>
        <p:spPr>
          <a:xfrm>
            <a:off x="152400" y="6128255"/>
            <a:ext cx="457200" cy="457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30" name="Shape 430"/>
        <p:cNvGrpSpPr/>
        <p:nvPr/>
      </p:nvGrpSpPr>
      <p:grpSpPr>
        <a:xfrm>
          <a:off x="0" y="0"/>
          <a:ext cx="0" cy="0"/>
          <a:chOff x="0" y="0"/>
          <a:chExt cx="0" cy="0"/>
        </a:xfrm>
      </p:grpSpPr>
      <p:graphicFrame>
        <p:nvGraphicFramePr>
          <p:cNvPr id="431" name="Google Shape;431;p21"/>
          <p:cNvGraphicFramePr/>
          <p:nvPr/>
        </p:nvGraphicFramePr>
        <p:xfrm>
          <a:off x="2629393" y="1955802"/>
          <a:ext cx="3000000" cy="3000000"/>
        </p:xfrm>
        <a:graphic>
          <a:graphicData uri="http://schemas.openxmlformats.org/drawingml/2006/table">
            <a:tbl>
              <a:tblPr bandRow="1" firstRow="1">
                <a:noFill/>
                <a:tableStyleId>{6C7DA48A-6181-4663-A0B0-533E47B8BC3F}</a:tableStyleId>
              </a:tblPr>
              <a:tblGrid>
                <a:gridCol w="3679625"/>
                <a:gridCol w="1876475"/>
                <a:gridCol w="1830250"/>
                <a:gridCol w="1537450"/>
              </a:tblGrid>
              <a:tr h="408125">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State Aide Summary</a:t>
                      </a:r>
                      <a:endParaRPr sz="2000" u="none" cap="none" strike="noStrike">
                        <a:solidFill>
                          <a:schemeClr val="lt1"/>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20</a:t>
                      </a:r>
                      <a:r>
                        <a:rPr lang="en-US" sz="2000" u="none" cap="none" strike="noStrike">
                          <a:latin typeface="Barlow"/>
                          <a:ea typeface="Barlow"/>
                          <a:cs typeface="Barlow"/>
                          <a:sym typeface="Barlow"/>
                        </a:rPr>
                        <a:t>2</a:t>
                      </a:r>
                      <a:r>
                        <a:rPr lang="en-US" sz="2000">
                          <a:latin typeface="Barlow"/>
                          <a:ea typeface="Barlow"/>
                          <a:cs typeface="Barlow"/>
                          <a:sym typeface="Barlow"/>
                        </a:rPr>
                        <a:t>1</a:t>
                      </a: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2</a:t>
                      </a:r>
                      <a:endParaRPr sz="2000" u="none" cap="none" strike="noStrike">
                        <a:solidFill>
                          <a:schemeClr val="lt1"/>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2</a:t>
                      </a:r>
                      <a:r>
                        <a:rPr lang="en-US" sz="2000" u="none" cap="none" strike="noStrike">
                          <a:solidFill>
                            <a:schemeClr val="lt1"/>
                          </a:solidFill>
                          <a:latin typeface="Barlow"/>
                          <a:ea typeface="Barlow"/>
                          <a:cs typeface="Barlow"/>
                          <a:sym typeface="Barlow"/>
                        </a:rPr>
                        <a:t>-202</a:t>
                      </a:r>
                      <a:r>
                        <a:rPr lang="en-US" sz="2000">
                          <a:latin typeface="Barlow"/>
                          <a:ea typeface="Barlow"/>
                          <a:cs typeface="Barlow"/>
                          <a:sym typeface="Barlow"/>
                        </a:rPr>
                        <a:t>3</a:t>
                      </a:r>
                      <a:endParaRPr sz="2000" u="none" cap="none" strike="noStrike">
                        <a:solidFill>
                          <a:schemeClr val="lt1"/>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000"/>
                        <a:buFont typeface="Barlow"/>
                        <a:buNone/>
                      </a:pPr>
                      <a:r>
                        <a:rPr lang="en-US" sz="2000" u="none" cap="none" strike="noStrike">
                          <a:solidFill>
                            <a:schemeClr val="lt1"/>
                          </a:solidFill>
                          <a:latin typeface="Barlow"/>
                          <a:ea typeface="Barlow"/>
                          <a:cs typeface="Barlow"/>
                          <a:sym typeface="Barlow"/>
                        </a:rPr>
                        <a:t>Difference</a:t>
                      </a:r>
                      <a:endParaRPr sz="2000" u="none" cap="none" strike="noStrike">
                        <a:solidFill>
                          <a:schemeClr val="lt1"/>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Categorical Transportation Aid</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$4,922,064</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$4,922,064</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Extraordinary Aid</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1,200,000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$1,400,000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200,000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Categorical Special Ed Aid</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$5,784,673</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$5,784,673</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Equalization Aid</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$9,463,269</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$4,795,462</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($4,667,807)</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Categorical Security Aid</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$1,672,094</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$1,6</a:t>
                      </a:r>
                      <a:r>
                        <a:rPr lang="en-US" sz="2000">
                          <a:solidFill>
                            <a:srgbClr val="002060"/>
                          </a:solidFill>
                          <a:latin typeface="Barlow"/>
                          <a:ea typeface="Barlow"/>
                          <a:cs typeface="Barlow"/>
                          <a:sym typeface="Barlow"/>
                        </a:rPr>
                        <a:t>72,094</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a:solidFill>
                            <a:srgbClr val="002060"/>
                          </a:solidFill>
                          <a:latin typeface="Barlow"/>
                          <a:ea typeface="Barlow"/>
                          <a:cs typeface="Barlow"/>
                          <a:sym typeface="Barlow"/>
                        </a:rPr>
                        <a:t>$0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Adjustment Aid</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a:t>
                      </a:r>
                      <a:r>
                        <a:rPr lang="en-US" sz="2000">
                          <a:solidFill>
                            <a:srgbClr val="002060"/>
                          </a:solidFill>
                          <a:latin typeface="Barlow"/>
                          <a:ea typeface="Barlow"/>
                          <a:cs typeface="Barlow"/>
                          <a:sym typeface="Barlow"/>
                        </a:rPr>
                        <a:t>70,797</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solidFill>
                            <a:srgbClr val="002060"/>
                          </a:solidFill>
                          <a:latin typeface="Barlow"/>
                          <a:ea typeface="Barlow"/>
                          <a:cs typeface="Barlow"/>
                          <a:sym typeface="Barlow"/>
                        </a:rPr>
                        <a:t>($70,797)</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0000"/>
                        </a:buClr>
                        <a:buSzPts val="2000"/>
                        <a:buFont typeface="Arial"/>
                        <a:buNone/>
                      </a:pPr>
                      <a:r>
                        <a:rPr lang="en-US" sz="2000" u="none" cap="none" strike="noStrike">
                          <a:solidFill>
                            <a:srgbClr val="002060"/>
                          </a:solidFill>
                          <a:latin typeface="Barlow"/>
                          <a:ea typeface="Barlow"/>
                          <a:cs typeface="Barlow"/>
                          <a:sym typeface="Barlow"/>
                        </a:rPr>
                        <a:t>Other State Aids</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a:solidFill>
                            <a:srgbClr val="002060"/>
                          </a:solidFill>
                          <a:latin typeface="Barlow"/>
                          <a:ea typeface="Barlow"/>
                          <a:cs typeface="Barlow"/>
                          <a:sym typeface="Barlow"/>
                        </a:rPr>
                        <a:t>$120,000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rgbClr val="002060"/>
                          </a:solidFill>
                          <a:latin typeface="Barlow"/>
                          <a:ea typeface="Barlow"/>
                          <a:cs typeface="Barlow"/>
                          <a:sym typeface="Barlow"/>
                        </a:rPr>
                        <a:t>$120,000</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solidFill>
                            <a:srgbClr val="002060"/>
                          </a:solidFill>
                          <a:latin typeface="Barlow"/>
                          <a:ea typeface="Barlow"/>
                          <a:cs typeface="Barlow"/>
                          <a:sym typeface="Barlow"/>
                        </a:rPr>
                        <a:t>$0</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Non Public Aid</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$3</a:t>
                      </a:r>
                      <a:r>
                        <a:rPr lang="en-US" sz="2000">
                          <a:solidFill>
                            <a:srgbClr val="002060"/>
                          </a:solidFill>
                          <a:latin typeface="Barlow"/>
                          <a:ea typeface="Barlow"/>
                          <a:cs typeface="Barlow"/>
                          <a:sym typeface="Barlow"/>
                        </a:rPr>
                        <a:t>53,378</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$346.578</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solidFill>
                            <a:srgbClr val="002060"/>
                          </a:solidFill>
                          <a:latin typeface="Barlow"/>
                          <a:ea typeface="Barlow"/>
                          <a:cs typeface="Barlow"/>
                          <a:sym typeface="Barlow"/>
                        </a:rPr>
                        <a:t>($6,800)</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Debt Service Aid</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$22</a:t>
                      </a:r>
                      <a:r>
                        <a:rPr lang="en-US" sz="2000">
                          <a:solidFill>
                            <a:srgbClr val="002060"/>
                          </a:solidFill>
                          <a:latin typeface="Barlow"/>
                          <a:ea typeface="Barlow"/>
                          <a:cs typeface="Barlow"/>
                          <a:sym typeface="Barlow"/>
                        </a:rPr>
                        <a:t>1,174</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$204,432</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solidFill>
                            <a:srgbClr val="002060"/>
                          </a:solidFill>
                          <a:latin typeface="Barlow"/>
                          <a:ea typeface="Barlow"/>
                          <a:cs typeface="Barlow"/>
                          <a:sym typeface="Barlow"/>
                        </a:rPr>
                        <a:t>($16,742)</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2700">
                <a:tc>
                  <a:txBody>
                    <a:bodyPr/>
                    <a:lstStyle/>
                    <a:p>
                      <a:pPr indent="0" lvl="0" marL="0" marR="0" rtl="0" algn="l">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Total</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$2</a:t>
                      </a:r>
                      <a:r>
                        <a:rPr lang="en-US" sz="2000">
                          <a:solidFill>
                            <a:srgbClr val="002060"/>
                          </a:solidFill>
                          <a:latin typeface="Barlow"/>
                          <a:ea typeface="Barlow"/>
                          <a:cs typeface="Barlow"/>
                          <a:sym typeface="Barlow"/>
                        </a:rPr>
                        <a:t>3,807,449</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2060"/>
                        </a:buClr>
                        <a:buSzPts val="2000"/>
                        <a:buFont typeface="Barlow"/>
                        <a:buNone/>
                      </a:pPr>
                      <a:r>
                        <a:rPr lang="en-US" sz="2000" u="none" cap="none" strike="noStrike">
                          <a:solidFill>
                            <a:srgbClr val="002060"/>
                          </a:solidFill>
                          <a:latin typeface="Barlow"/>
                          <a:ea typeface="Barlow"/>
                          <a:cs typeface="Barlow"/>
                          <a:sym typeface="Barlow"/>
                        </a:rPr>
                        <a:t>$19,2</a:t>
                      </a:r>
                      <a:r>
                        <a:rPr lang="en-US" sz="2000">
                          <a:solidFill>
                            <a:srgbClr val="002060"/>
                          </a:solidFill>
                          <a:latin typeface="Barlow"/>
                          <a:ea typeface="Barlow"/>
                          <a:cs typeface="Barlow"/>
                          <a:sym typeface="Barlow"/>
                        </a:rPr>
                        <a:t>45,303</a:t>
                      </a:r>
                      <a:endParaRPr sz="20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000">
                          <a:solidFill>
                            <a:srgbClr val="002060"/>
                          </a:solidFill>
                          <a:latin typeface="Barlow"/>
                          <a:ea typeface="Barlow"/>
                          <a:cs typeface="Barlow"/>
                          <a:sym typeface="Barlow"/>
                        </a:rPr>
                        <a:t>($4,562,146)</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pic>
        <p:nvPicPr>
          <p:cNvPr descr="Image result for state of nj clipart" id="432" name="Google Shape;432;p21"/>
          <p:cNvPicPr preferRelativeResize="0"/>
          <p:nvPr/>
        </p:nvPicPr>
        <p:blipFill rotWithShape="1">
          <a:blip r:embed="rId4">
            <a:alphaModFix/>
          </a:blip>
          <a:srcRect b="0" l="0" r="0" t="0"/>
          <a:stretch/>
        </p:blipFill>
        <p:spPr>
          <a:xfrm>
            <a:off x="223587" y="5460627"/>
            <a:ext cx="1250300" cy="1186500"/>
          </a:xfrm>
          <a:prstGeom prst="rect">
            <a:avLst/>
          </a:prstGeom>
          <a:noFill/>
          <a:ln>
            <a:noFill/>
          </a:ln>
        </p:spPr>
      </p:pic>
      <p:sp>
        <p:nvSpPr>
          <p:cNvPr id="433" name="Google Shape;433;p21"/>
          <p:cNvSpPr txBox="1"/>
          <p:nvPr>
            <p:ph type="title"/>
          </p:nvPr>
        </p:nvSpPr>
        <p:spPr>
          <a:xfrm>
            <a:off x="3104177" y="0"/>
            <a:ext cx="9087823" cy="1027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a:solidFill>
                  <a:schemeClr val="lt1"/>
                </a:solidFill>
              </a:rPr>
              <a:t>2022-2023 STATE AID COMPARISON</a:t>
            </a:r>
            <a:endParaRPr>
              <a:solidFill>
                <a:schemeClr val="lt1"/>
              </a:solidFill>
            </a:endParaRPr>
          </a:p>
        </p:txBody>
      </p:sp>
      <p:sp>
        <p:nvSpPr>
          <p:cNvPr id="434" name="Google Shape;434;p21"/>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435" name="Google Shape;435;p21"/>
          <p:cNvPicPr preferRelativeResize="0"/>
          <p:nvPr/>
        </p:nvPicPr>
        <p:blipFill rotWithShape="1">
          <a:blip r:embed="rId5">
            <a:alphaModFix/>
          </a:blip>
          <a:srcRect b="0" l="0" r="0" t="0"/>
          <a:stretch/>
        </p:blipFill>
        <p:spPr>
          <a:xfrm>
            <a:off x="474785" y="139392"/>
            <a:ext cx="1280632" cy="1608816"/>
          </a:xfrm>
          <a:prstGeom prst="rect">
            <a:avLst/>
          </a:prstGeom>
          <a:noFill/>
          <a:ln>
            <a:noFill/>
          </a:ln>
        </p:spPr>
      </p:pic>
      <p:pic>
        <p:nvPicPr>
          <p:cNvPr id="436" name="Google Shape;436;p21" title="Budget Presentation 22-23 Slide 25.mp3">
            <a:hlinkClick r:id="rId6"/>
          </p:cNvPr>
          <p:cNvPicPr preferRelativeResize="0"/>
          <p:nvPr/>
        </p:nvPicPr>
        <p:blipFill>
          <a:blip r:embed="rId7">
            <a:alphaModFix/>
          </a:blip>
          <a:stretch>
            <a:fillRect/>
          </a:stretch>
        </p:blipFill>
        <p:spPr>
          <a:xfrm>
            <a:off x="11610275" y="6326422"/>
            <a:ext cx="457200" cy="4572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0" name="Shape 440"/>
        <p:cNvGrpSpPr/>
        <p:nvPr/>
      </p:nvGrpSpPr>
      <p:grpSpPr>
        <a:xfrm>
          <a:off x="0" y="0"/>
          <a:ext cx="0" cy="0"/>
          <a:chOff x="0" y="0"/>
          <a:chExt cx="0" cy="0"/>
        </a:xfrm>
      </p:grpSpPr>
      <p:sp>
        <p:nvSpPr>
          <p:cNvPr id="441" name="Google Shape;441;p23"/>
          <p:cNvSpPr txBox="1"/>
          <p:nvPr>
            <p:ph type="title"/>
          </p:nvPr>
        </p:nvSpPr>
        <p:spPr>
          <a:xfrm>
            <a:off x="3549121" y="1333536"/>
            <a:ext cx="7048800" cy="102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Clr>
                <a:schemeClr val="dk1"/>
              </a:buClr>
              <a:buSzPts val="1100"/>
              <a:buFont typeface="Arial"/>
              <a:buNone/>
            </a:pPr>
            <a:r>
              <a:rPr b="0" lang="en-US" sz="2400">
                <a:solidFill>
                  <a:schemeClr val="lt1"/>
                </a:solidFill>
              </a:rPr>
              <a:t>SCHOOL FUNDING REFORM ACT (SFRA) (2008) ESTABLISHES</a:t>
            </a:r>
            <a:endParaRPr b="0" sz="2400">
              <a:solidFill>
                <a:schemeClr val="lt1"/>
              </a:solidFill>
            </a:endParaRPr>
          </a:p>
          <a:p>
            <a:pPr indent="0" lvl="0" marL="0" rtl="0" algn="l">
              <a:lnSpc>
                <a:spcPct val="100000"/>
              </a:lnSpc>
              <a:spcBef>
                <a:spcPts val="0"/>
              </a:spcBef>
              <a:spcAft>
                <a:spcPts val="0"/>
              </a:spcAft>
              <a:buSzPts val="4800"/>
              <a:buFont typeface="Century Gothic"/>
              <a:buNone/>
            </a:pPr>
            <a:r>
              <a:rPr b="0" lang="en-US" sz="2400">
                <a:solidFill>
                  <a:schemeClr val="lt1"/>
                </a:solidFill>
              </a:rPr>
              <a:t>ADEQUACY BUDGET FOR NJ BOARDS OF EDUCATION:</a:t>
            </a:r>
            <a:endParaRPr b="0" sz="2400">
              <a:solidFill>
                <a:schemeClr val="lt1"/>
              </a:solidFill>
            </a:endParaRPr>
          </a:p>
        </p:txBody>
      </p:sp>
      <p:sp>
        <p:nvSpPr>
          <p:cNvPr id="442" name="Google Shape;442;p23"/>
          <p:cNvSpPr txBox="1"/>
          <p:nvPr>
            <p:ph idx="1" type="body"/>
          </p:nvPr>
        </p:nvSpPr>
        <p:spPr>
          <a:xfrm>
            <a:off x="4892400" y="3175397"/>
            <a:ext cx="7299600" cy="2392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Clr>
                <a:schemeClr val="dk1"/>
              </a:buClr>
              <a:buSzPts val="1100"/>
              <a:buFont typeface="Arial"/>
              <a:buNone/>
            </a:pPr>
            <a:r>
              <a:rPr lang="en-US" sz="2600"/>
              <a:t>NJ DOE Adequacy for Brick Spending  =	  $132,175,886</a:t>
            </a:r>
            <a:endParaRPr sz="2600"/>
          </a:p>
          <a:p>
            <a:pPr indent="0" lvl="0" marL="0" rtl="0" algn="l">
              <a:lnSpc>
                <a:spcPct val="115000"/>
              </a:lnSpc>
              <a:spcBef>
                <a:spcPts val="2100"/>
              </a:spcBef>
              <a:spcAft>
                <a:spcPts val="0"/>
              </a:spcAft>
              <a:buClr>
                <a:schemeClr val="dk1"/>
              </a:buClr>
              <a:buSzPts val="1100"/>
              <a:buFont typeface="Arial"/>
              <a:buNone/>
            </a:pPr>
            <a:r>
              <a:rPr lang="en-US" sz="2600"/>
              <a:t>Brick Actual Adequacy Spending  =	 $122,768,598</a:t>
            </a:r>
            <a:endParaRPr sz="2600"/>
          </a:p>
          <a:p>
            <a:pPr indent="0" lvl="0" marL="0" rtl="0" algn="l">
              <a:lnSpc>
                <a:spcPct val="115000"/>
              </a:lnSpc>
              <a:spcBef>
                <a:spcPts val="2100"/>
              </a:spcBef>
              <a:spcAft>
                <a:spcPts val="2100"/>
              </a:spcAft>
              <a:buSzPts val="2400"/>
              <a:buNone/>
            </a:pPr>
            <a:r>
              <a:rPr b="1" lang="en-US" sz="3000"/>
              <a:t>Under Adequacy:  </a:t>
            </a:r>
            <a:r>
              <a:rPr b="1" lang="en-US" sz="3000">
                <a:solidFill>
                  <a:srgbClr val="E15483"/>
                </a:solidFill>
              </a:rPr>
              <a:t>$9,407,288</a:t>
            </a:r>
            <a:endParaRPr b="1" sz="3000">
              <a:solidFill>
                <a:srgbClr val="E15483"/>
              </a:solidFill>
            </a:endParaRPr>
          </a:p>
        </p:txBody>
      </p:sp>
      <p:sp>
        <p:nvSpPr>
          <p:cNvPr id="443" name="Google Shape;443;p23"/>
          <p:cNvSpPr txBox="1"/>
          <p:nvPr>
            <p:ph idx="2" type="subTitle"/>
          </p:nvPr>
        </p:nvSpPr>
        <p:spPr>
          <a:xfrm>
            <a:off x="2863320" y="228600"/>
            <a:ext cx="6225600" cy="971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2100"/>
              </a:spcAft>
              <a:buSzPts val="6500"/>
              <a:buNone/>
            </a:pPr>
            <a:r>
              <a:rPr lang="en-US" sz="6500">
                <a:solidFill>
                  <a:schemeClr val="lt1"/>
                </a:solidFill>
              </a:rPr>
              <a:t>Revenue Problem</a:t>
            </a:r>
            <a:endParaRPr sz="6500">
              <a:solidFill>
                <a:schemeClr val="lt1"/>
              </a:solidFill>
            </a:endParaRPr>
          </a:p>
        </p:txBody>
      </p:sp>
      <p:pic>
        <p:nvPicPr>
          <p:cNvPr id="444" name="Google Shape;444;p23"/>
          <p:cNvPicPr preferRelativeResize="0"/>
          <p:nvPr/>
        </p:nvPicPr>
        <p:blipFill rotWithShape="1">
          <a:blip r:embed="rId4">
            <a:alphaModFix/>
          </a:blip>
          <a:srcRect b="0" l="0" r="0" t="0"/>
          <a:stretch/>
        </p:blipFill>
        <p:spPr>
          <a:xfrm>
            <a:off x="355003" y="4979545"/>
            <a:ext cx="3206304" cy="1176103"/>
          </a:xfrm>
          <a:prstGeom prst="rect">
            <a:avLst/>
          </a:prstGeom>
          <a:noFill/>
          <a:ln>
            <a:noFill/>
          </a:ln>
        </p:spPr>
      </p:pic>
      <p:sp>
        <p:nvSpPr>
          <p:cNvPr id="445" name="Google Shape;445;p23"/>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446" name="Google Shape;446;p23"/>
          <p:cNvPicPr preferRelativeResize="0"/>
          <p:nvPr/>
        </p:nvPicPr>
        <p:blipFill rotWithShape="1">
          <a:blip r:embed="rId5">
            <a:alphaModFix/>
          </a:blip>
          <a:srcRect b="0" l="0" r="0" t="0"/>
          <a:stretch/>
        </p:blipFill>
        <p:spPr>
          <a:xfrm>
            <a:off x="474785" y="139392"/>
            <a:ext cx="1280632" cy="1608816"/>
          </a:xfrm>
          <a:prstGeom prst="rect">
            <a:avLst/>
          </a:prstGeom>
          <a:noFill/>
          <a:ln>
            <a:noFill/>
          </a:ln>
        </p:spPr>
      </p:pic>
      <p:pic>
        <p:nvPicPr>
          <p:cNvPr id="447" name="Google Shape;447;p23" title="Budget Presentation 22-23 Slide 26.mp3">
            <a:hlinkClick r:id="rId6"/>
          </p:cNvPr>
          <p:cNvPicPr preferRelativeResize="0"/>
          <p:nvPr/>
        </p:nvPicPr>
        <p:blipFill>
          <a:blip r:embed="rId7">
            <a:alphaModFix/>
          </a:blip>
          <a:stretch>
            <a:fillRect/>
          </a:stretch>
        </p:blipFill>
        <p:spPr>
          <a:xfrm>
            <a:off x="11514675" y="6155661"/>
            <a:ext cx="457200" cy="4572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51" name="Shape 451"/>
        <p:cNvGrpSpPr/>
        <p:nvPr/>
      </p:nvGrpSpPr>
      <p:grpSpPr>
        <a:xfrm>
          <a:off x="0" y="0"/>
          <a:ext cx="0" cy="0"/>
          <a:chOff x="0" y="0"/>
          <a:chExt cx="0" cy="0"/>
        </a:xfrm>
      </p:grpSpPr>
      <p:sp>
        <p:nvSpPr>
          <p:cNvPr id="452" name="Google Shape;452;p24"/>
          <p:cNvSpPr txBox="1"/>
          <p:nvPr>
            <p:ph type="title"/>
          </p:nvPr>
        </p:nvSpPr>
        <p:spPr>
          <a:xfrm>
            <a:off x="3052054" y="688498"/>
            <a:ext cx="8134308" cy="1027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b="0" lang="en-US" sz="6400">
                <a:solidFill>
                  <a:schemeClr val="lt1"/>
                </a:solidFill>
              </a:rPr>
              <a:t>REVENUE PROBLEM</a:t>
            </a:r>
            <a:endParaRPr b="0" sz="6400">
              <a:solidFill>
                <a:schemeClr val="lt1"/>
              </a:solidFill>
            </a:endParaRPr>
          </a:p>
        </p:txBody>
      </p:sp>
      <p:sp>
        <p:nvSpPr>
          <p:cNvPr id="453" name="Google Shape;453;p24"/>
          <p:cNvSpPr txBox="1"/>
          <p:nvPr>
            <p:ph idx="1" type="body"/>
          </p:nvPr>
        </p:nvSpPr>
        <p:spPr>
          <a:xfrm>
            <a:off x="2151184" y="2110154"/>
            <a:ext cx="4768462" cy="401638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0"/>
              </a:spcAft>
              <a:buClr>
                <a:schemeClr val="dk1"/>
              </a:buClr>
              <a:buSzPts val="1100"/>
              <a:buFont typeface="Arial"/>
              <a:buNone/>
            </a:pPr>
            <a:r>
              <a:rPr b="1" lang="en-US" sz="2500">
                <a:solidFill>
                  <a:srgbClr val="FFFFFF"/>
                </a:solidFill>
                <a:latin typeface="Englebert"/>
                <a:ea typeface="Englebert"/>
                <a:cs typeface="Englebert"/>
                <a:sym typeface="Englebert"/>
              </a:rPr>
              <a:t>SFRA (2008) establishes Local Fair Share for NJ Boards of Education</a:t>
            </a:r>
            <a:endParaRPr b="1" sz="2500">
              <a:solidFill>
                <a:srgbClr val="FFFFFF"/>
              </a:solidFill>
              <a:latin typeface="Englebert"/>
              <a:ea typeface="Englebert"/>
              <a:cs typeface="Englebert"/>
              <a:sym typeface="Englebert"/>
            </a:endParaRPr>
          </a:p>
          <a:p>
            <a:pPr indent="0" lvl="0" marL="0" rtl="0" algn="ctr">
              <a:lnSpc>
                <a:spcPct val="115000"/>
              </a:lnSpc>
              <a:spcBef>
                <a:spcPts val="2100"/>
              </a:spcBef>
              <a:spcAft>
                <a:spcPts val="0"/>
              </a:spcAft>
              <a:buClr>
                <a:schemeClr val="dk1"/>
              </a:buClr>
              <a:buSzPts val="1100"/>
              <a:buFont typeface="Arial"/>
              <a:buNone/>
            </a:pPr>
            <a:r>
              <a:rPr b="1" lang="en-US" sz="3600">
                <a:solidFill>
                  <a:srgbClr val="FFFFFF"/>
                </a:solidFill>
                <a:latin typeface="Englebert"/>
                <a:ea typeface="Englebert"/>
                <a:cs typeface="Englebert"/>
                <a:sym typeface="Englebert"/>
              </a:rPr>
              <a:t>NJ DOE determination for Brick Tax Levy:  $147,901,001</a:t>
            </a:r>
            <a:endParaRPr b="1" sz="3600">
              <a:solidFill>
                <a:srgbClr val="FFFFFF"/>
              </a:solidFill>
              <a:latin typeface="Englebert"/>
              <a:ea typeface="Englebert"/>
              <a:cs typeface="Englebert"/>
              <a:sym typeface="Englebert"/>
            </a:endParaRPr>
          </a:p>
          <a:p>
            <a:pPr indent="0" lvl="0" marL="0" rtl="0" algn="ctr">
              <a:lnSpc>
                <a:spcPct val="115000"/>
              </a:lnSpc>
              <a:spcBef>
                <a:spcPts val="2100"/>
              </a:spcBef>
              <a:spcAft>
                <a:spcPts val="2100"/>
              </a:spcAft>
              <a:buClr>
                <a:schemeClr val="dk1"/>
              </a:buClr>
              <a:buSzPts val="1100"/>
              <a:buFont typeface="Arial"/>
              <a:buNone/>
            </a:pPr>
            <a:r>
              <a:rPr b="1" lang="en-US" sz="3600">
                <a:solidFill>
                  <a:srgbClr val="FFFFFF"/>
                </a:solidFill>
                <a:latin typeface="Englebert"/>
                <a:ea typeface="Englebert"/>
                <a:cs typeface="Englebert"/>
                <a:sym typeface="Englebert"/>
              </a:rPr>
              <a:t>Brick Adequacy Spending: </a:t>
            </a:r>
            <a:br>
              <a:rPr b="1" lang="en-US" sz="3600">
                <a:solidFill>
                  <a:srgbClr val="FFFFFF"/>
                </a:solidFill>
                <a:latin typeface="Englebert"/>
                <a:ea typeface="Englebert"/>
                <a:cs typeface="Englebert"/>
                <a:sym typeface="Englebert"/>
              </a:rPr>
            </a:br>
            <a:r>
              <a:rPr b="1" lang="en-US" sz="3600">
                <a:solidFill>
                  <a:srgbClr val="FFFFFF"/>
                </a:solidFill>
                <a:latin typeface="Englebert"/>
                <a:ea typeface="Englebert"/>
                <a:cs typeface="Englebert"/>
                <a:sym typeface="Englebert"/>
              </a:rPr>
              <a:t>$132,175,886</a:t>
            </a:r>
            <a:endParaRPr b="1" sz="3600">
              <a:solidFill>
                <a:srgbClr val="FFFFFF"/>
              </a:solidFill>
              <a:latin typeface="Englebert"/>
              <a:ea typeface="Englebert"/>
              <a:cs typeface="Englebert"/>
              <a:sym typeface="Englebert"/>
            </a:endParaRPr>
          </a:p>
        </p:txBody>
      </p:sp>
      <p:sp>
        <p:nvSpPr>
          <p:cNvPr id="454" name="Google Shape;454;p24"/>
          <p:cNvSpPr txBox="1"/>
          <p:nvPr>
            <p:ph idx="2" type="body"/>
          </p:nvPr>
        </p:nvSpPr>
        <p:spPr>
          <a:xfrm>
            <a:off x="6919646" y="2110154"/>
            <a:ext cx="5272354" cy="3397288"/>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0"/>
              </a:spcAft>
              <a:buClr>
                <a:schemeClr val="dk1"/>
              </a:buClr>
              <a:buSzPts val="1100"/>
              <a:buFont typeface="Arial"/>
              <a:buNone/>
            </a:pPr>
            <a:r>
              <a:rPr lang="en-US" sz="2500">
                <a:latin typeface="Englebert"/>
                <a:ea typeface="Englebert"/>
                <a:cs typeface="Englebert"/>
                <a:sym typeface="Englebert"/>
              </a:rPr>
              <a:t>This indicates Brick can support 100% of its Adequacy budget through Local Fair Share.</a:t>
            </a:r>
            <a:endParaRPr sz="2500">
              <a:latin typeface="Englebert"/>
              <a:ea typeface="Englebert"/>
              <a:cs typeface="Englebert"/>
              <a:sym typeface="Englebert"/>
            </a:endParaRPr>
          </a:p>
          <a:p>
            <a:pPr indent="0" lvl="0" marL="0" rtl="0" algn="ctr">
              <a:lnSpc>
                <a:spcPct val="115000"/>
              </a:lnSpc>
              <a:spcBef>
                <a:spcPts val="2100"/>
              </a:spcBef>
              <a:spcAft>
                <a:spcPts val="0"/>
              </a:spcAft>
              <a:buClr>
                <a:schemeClr val="dk1"/>
              </a:buClr>
              <a:buSzPts val="1100"/>
              <a:buFont typeface="Arial"/>
              <a:buNone/>
            </a:pPr>
            <a:r>
              <a:rPr b="1" lang="en-US" sz="3200">
                <a:latin typeface="Englebert"/>
                <a:ea typeface="Englebert"/>
                <a:cs typeface="Englebert"/>
                <a:sym typeface="Englebert"/>
              </a:rPr>
              <a:t>2022-2023 Proposed General Fund </a:t>
            </a:r>
            <a:br>
              <a:rPr b="1" lang="en-US" sz="3200">
                <a:latin typeface="Englebert"/>
                <a:ea typeface="Englebert"/>
                <a:cs typeface="Englebert"/>
                <a:sym typeface="Englebert"/>
              </a:rPr>
            </a:br>
            <a:r>
              <a:rPr b="1" lang="en-US" sz="3200">
                <a:latin typeface="Englebert"/>
                <a:ea typeface="Englebert"/>
                <a:cs typeface="Englebert"/>
                <a:sym typeface="Englebert"/>
              </a:rPr>
              <a:t>Tax Levy: $117,973,136</a:t>
            </a:r>
            <a:endParaRPr b="1" sz="3200">
              <a:latin typeface="Englebert"/>
              <a:ea typeface="Englebert"/>
              <a:cs typeface="Englebert"/>
              <a:sym typeface="Englebert"/>
            </a:endParaRPr>
          </a:p>
          <a:p>
            <a:pPr indent="0" lvl="0" marL="0" rtl="0" algn="ctr">
              <a:lnSpc>
                <a:spcPct val="115000"/>
              </a:lnSpc>
              <a:spcBef>
                <a:spcPts val="2100"/>
              </a:spcBef>
              <a:spcAft>
                <a:spcPts val="2100"/>
              </a:spcAft>
              <a:buSzPts val="2400"/>
              <a:buNone/>
            </a:pPr>
            <a:r>
              <a:rPr b="1" lang="en-US" sz="2700">
                <a:latin typeface="Englebert"/>
                <a:ea typeface="Englebert"/>
                <a:cs typeface="Englebert"/>
                <a:sym typeface="Englebert"/>
              </a:rPr>
              <a:t>$29,927,865 below amount determined by formula to provide adequacy funding.</a:t>
            </a:r>
            <a:endParaRPr b="1" sz="2700">
              <a:latin typeface="Englebert"/>
              <a:ea typeface="Englebert"/>
              <a:cs typeface="Englebert"/>
              <a:sym typeface="Englebert"/>
            </a:endParaRPr>
          </a:p>
        </p:txBody>
      </p:sp>
      <p:sp>
        <p:nvSpPr>
          <p:cNvPr id="455" name="Google Shape;455;p24"/>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456" name="Google Shape;456;p24"/>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457" name="Google Shape;457;p24" title="Budget Presentation 22-23 Slide 27.mp3">
            <a:hlinkClick r:id="rId5"/>
          </p:cNvPr>
          <p:cNvPicPr preferRelativeResize="0"/>
          <p:nvPr/>
        </p:nvPicPr>
        <p:blipFill>
          <a:blip r:embed="rId6">
            <a:alphaModFix/>
          </a:blip>
          <a:stretch>
            <a:fillRect/>
          </a:stretch>
        </p:blipFill>
        <p:spPr>
          <a:xfrm>
            <a:off x="11186350" y="6126522"/>
            <a:ext cx="457200" cy="4572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g121e309729b_0_36"/>
          <p:cNvSpPr txBox="1"/>
          <p:nvPr>
            <p:ph type="title"/>
          </p:nvPr>
        </p:nvSpPr>
        <p:spPr>
          <a:xfrm>
            <a:off x="1141413" y="27700"/>
            <a:ext cx="9906000" cy="1905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accent1"/>
              </a:buClr>
              <a:buSzPts val="3200"/>
              <a:buFont typeface="Century Gothic"/>
              <a:buNone/>
            </a:pPr>
            <a:r>
              <a:rPr b="1" lang="en-US"/>
              <a:t>BRICK TOWNSHIP</a:t>
            </a:r>
            <a:br>
              <a:rPr b="1" lang="en-US"/>
            </a:br>
            <a:r>
              <a:rPr b="1" lang="en-US"/>
              <a:t>2021 TAX COMPARISON</a:t>
            </a:r>
            <a:endParaRPr/>
          </a:p>
        </p:txBody>
      </p:sp>
      <p:graphicFrame>
        <p:nvGraphicFramePr>
          <p:cNvPr id="463" name="Google Shape;463;g121e309729b_0_36"/>
          <p:cNvGraphicFramePr/>
          <p:nvPr/>
        </p:nvGraphicFramePr>
        <p:xfrm>
          <a:off x="1141413" y="2134968"/>
          <a:ext cx="3000000" cy="3000000"/>
        </p:xfrm>
        <a:graphic>
          <a:graphicData uri="http://schemas.openxmlformats.org/drawingml/2006/table">
            <a:tbl>
              <a:tblPr bandRow="1" firstRow="1">
                <a:noFill/>
                <a:tableStyleId>{F2781E36-CFEC-4E9D-9E80-F18BC7DC56B3}</a:tableStyleId>
              </a:tblPr>
              <a:tblGrid>
                <a:gridCol w="2476500"/>
                <a:gridCol w="2476500"/>
                <a:gridCol w="2476500"/>
                <a:gridCol w="2476500"/>
              </a:tblGrid>
              <a:tr h="370850">
                <a:tc>
                  <a:txBody>
                    <a:bodyPr/>
                    <a:lstStyle/>
                    <a:p>
                      <a:pPr indent="0" lvl="0" marL="0" marR="0" rtl="0" algn="ctr">
                        <a:spcBef>
                          <a:spcPts val="0"/>
                        </a:spcBef>
                        <a:spcAft>
                          <a:spcPts val="0"/>
                        </a:spcAft>
                        <a:buNone/>
                      </a:pPr>
                      <a:r>
                        <a:rPr lang="en-US" sz="1800" u="none" cap="none" strike="noStrike"/>
                        <a:t>AVERAGE TOTAL</a:t>
                      </a:r>
                      <a:endParaRPr sz="1800" u="none" cap="none" strike="noStrike"/>
                    </a:p>
                    <a:p>
                      <a:pPr indent="0" lvl="0" marL="0" marR="0" rtl="0" algn="ctr">
                        <a:spcBef>
                          <a:spcPts val="0"/>
                        </a:spcBef>
                        <a:spcAft>
                          <a:spcPts val="0"/>
                        </a:spcAft>
                        <a:buNone/>
                      </a:pPr>
                      <a:r>
                        <a:rPr lang="en-US" sz="1800" u="none" cap="none" strike="noStrike"/>
                        <a:t>PROPERTY TAXES</a:t>
                      </a:r>
                      <a:endParaRPr sz="1800" u="none" cap="none" strike="noStrike"/>
                    </a:p>
                  </a:txBody>
                  <a:tcPr marT="45725" marB="45725" marR="91450" marL="91450"/>
                </a:tc>
                <a:tc>
                  <a:txBody>
                    <a:bodyPr/>
                    <a:lstStyle/>
                    <a:p>
                      <a:pPr indent="0" lvl="0" marL="0" marR="0" rtl="0" algn="ctr">
                        <a:spcBef>
                          <a:spcPts val="0"/>
                        </a:spcBef>
                        <a:spcAft>
                          <a:spcPts val="0"/>
                        </a:spcAft>
                        <a:buNone/>
                      </a:pPr>
                      <a:r>
                        <a:rPr lang="en-US" sz="1800" u="none" cap="none" strike="noStrike"/>
                        <a:t>AVERAGE TOTAL</a:t>
                      </a:r>
                      <a:endParaRPr/>
                    </a:p>
                    <a:p>
                      <a:pPr indent="0" lvl="0" marL="0" marR="0" rtl="0" algn="ctr">
                        <a:spcBef>
                          <a:spcPts val="0"/>
                        </a:spcBef>
                        <a:spcAft>
                          <a:spcPts val="0"/>
                        </a:spcAft>
                        <a:buNone/>
                      </a:pPr>
                      <a:r>
                        <a:rPr lang="en-US" sz="1800" u="sng" cap="none" strike="noStrike"/>
                        <a:t>SCHOOL</a:t>
                      </a:r>
                      <a:r>
                        <a:rPr lang="en-US" sz="1800" u="none" cap="none" strike="noStrike"/>
                        <a:t> TAXES</a:t>
                      </a:r>
                      <a:endParaRPr sz="1800" u="none" cap="none" strike="noStrike"/>
                    </a:p>
                  </a:txBody>
                  <a:tcPr marT="45725" marB="45725" marR="91450" marL="91450"/>
                </a:tc>
                <a:tc>
                  <a:txBody>
                    <a:bodyPr/>
                    <a:lstStyle/>
                    <a:p>
                      <a:pPr indent="0" lvl="0" marL="0" marR="0" rtl="0" algn="ctr">
                        <a:spcBef>
                          <a:spcPts val="0"/>
                        </a:spcBef>
                        <a:spcAft>
                          <a:spcPts val="0"/>
                        </a:spcAft>
                        <a:buNone/>
                      </a:pPr>
                      <a:r>
                        <a:rPr lang="en-US" sz="1800" u="none" cap="none" strike="noStrike"/>
                        <a:t>SCHOOL TAXES</a:t>
                      </a:r>
                      <a:endParaRPr/>
                    </a:p>
                    <a:p>
                      <a:pPr indent="0" lvl="0" marL="0" marR="0" rtl="0" algn="ctr">
                        <a:spcBef>
                          <a:spcPts val="0"/>
                        </a:spcBef>
                        <a:spcAft>
                          <a:spcPts val="0"/>
                        </a:spcAft>
                        <a:buNone/>
                      </a:pPr>
                      <a:r>
                        <a:rPr lang="en-US" sz="1800" u="none" cap="none" strike="noStrike"/>
                        <a:t>%</a:t>
                      </a:r>
                      <a:endParaRPr/>
                    </a:p>
                  </a:txBody>
                  <a:tcPr marT="45725" marB="45725" marR="91450" marL="91450"/>
                </a:tc>
                <a:tc>
                  <a:txBody>
                    <a:bodyPr/>
                    <a:lstStyle/>
                    <a:p>
                      <a:pPr indent="0" lvl="0" marL="0" marR="0" rtl="0" algn="ctr">
                        <a:spcBef>
                          <a:spcPts val="0"/>
                        </a:spcBef>
                        <a:spcAft>
                          <a:spcPts val="0"/>
                        </a:spcAft>
                        <a:buNone/>
                      </a:pPr>
                      <a:r>
                        <a:rPr lang="en-US" sz="1800" u="none" cap="none" strike="noStrike"/>
                        <a:t>COMPARATIVE </a:t>
                      </a:r>
                      <a:endParaRPr/>
                    </a:p>
                    <a:p>
                      <a:pPr indent="0" lvl="0" marL="0" marR="0" rtl="0" algn="ctr">
                        <a:spcBef>
                          <a:spcPts val="0"/>
                        </a:spcBef>
                        <a:spcAft>
                          <a:spcPts val="0"/>
                        </a:spcAft>
                        <a:buNone/>
                      </a:pPr>
                      <a:r>
                        <a:rPr lang="en-US" sz="1800" u="none" cap="none" strike="noStrike"/>
                        <a:t>COST-PER-PUPIL</a:t>
                      </a:r>
                      <a:endParaRPr sz="1800" u="none" cap="none" strike="noStrike"/>
                    </a:p>
                  </a:txBody>
                  <a:tcPr marT="45725" marB="45725" marR="91450" marL="91450"/>
                </a:tc>
              </a:tr>
              <a:tr h="370850">
                <a:tc>
                  <a:txBody>
                    <a:bodyPr/>
                    <a:lstStyle/>
                    <a:p>
                      <a:pPr indent="0" lvl="0" marL="0" marR="0" rtl="0" algn="r">
                        <a:spcBef>
                          <a:spcPts val="0"/>
                        </a:spcBef>
                        <a:spcAft>
                          <a:spcPts val="0"/>
                        </a:spcAft>
                        <a:buNone/>
                      </a:pPr>
                      <a:r>
                        <a:rPr lang="en-US" sz="1800" u="none" cap="none" strike="noStrike">
                          <a:solidFill>
                            <a:schemeClr val="dk1"/>
                          </a:solidFill>
                        </a:rPr>
                        <a:t>$6,958</a:t>
                      </a:r>
                      <a:endParaRPr/>
                    </a:p>
                  </a:txBody>
                  <a:tcPr marT="45725" marB="45725" marR="91450" marL="91450"/>
                </a:tc>
                <a:tc>
                  <a:txBody>
                    <a:bodyPr/>
                    <a:lstStyle/>
                    <a:p>
                      <a:pPr indent="0" lvl="0" marL="0" marR="0" rtl="0" algn="r">
                        <a:spcBef>
                          <a:spcPts val="0"/>
                        </a:spcBef>
                        <a:spcAft>
                          <a:spcPts val="0"/>
                        </a:spcAft>
                        <a:buNone/>
                      </a:pPr>
                      <a:r>
                        <a:rPr lang="en-US" sz="1800" u="none" cap="none" strike="noStrike">
                          <a:solidFill>
                            <a:schemeClr val="dk1"/>
                          </a:solidFill>
                        </a:rPr>
                        <a:t>$3,354</a:t>
                      </a:r>
                      <a:endParaRPr/>
                    </a:p>
                    <a:p>
                      <a:pPr indent="0" lvl="0" marL="0" marR="0" rtl="0" algn="r">
                        <a:spcBef>
                          <a:spcPts val="0"/>
                        </a:spcBef>
                        <a:spcAft>
                          <a:spcPts val="0"/>
                        </a:spcAft>
                        <a:buNone/>
                      </a:pPr>
                      <a:r>
                        <a:rPr b="0" i="1" lang="en-US" sz="1600" u="none" cap="none" strike="noStrike">
                          <a:solidFill>
                            <a:schemeClr val="dk1"/>
                          </a:solidFill>
                        </a:rPr>
                        <a:t>2</a:t>
                      </a:r>
                      <a:r>
                        <a:rPr b="0" baseline="30000" i="1" lang="en-US" sz="1600" u="none" cap="none" strike="noStrike">
                          <a:solidFill>
                            <a:schemeClr val="dk1"/>
                          </a:solidFill>
                        </a:rPr>
                        <a:t>nd</a:t>
                      </a:r>
                      <a:r>
                        <a:rPr b="0" i="1" lang="en-US" sz="1600" u="none" cap="none" strike="noStrike">
                          <a:solidFill>
                            <a:schemeClr val="dk1"/>
                          </a:solidFill>
                        </a:rPr>
                        <a:t> lowest in County</a:t>
                      </a:r>
                      <a:endParaRPr/>
                    </a:p>
                  </a:txBody>
                  <a:tcPr marT="45725" marB="45725" marR="91450" marL="91450"/>
                </a:tc>
                <a:tc>
                  <a:txBody>
                    <a:bodyPr/>
                    <a:lstStyle/>
                    <a:p>
                      <a:pPr indent="0" lvl="0" marL="0" marR="0" rtl="0" algn="r">
                        <a:spcBef>
                          <a:spcPts val="0"/>
                        </a:spcBef>
                        <a:spcAft>
                          <a:spcPts val="0"/>
                        </a:spcAft>
                        <a:buNone/>
                      </a:pPr>
                      <a:r>
                        <a:rPr lang="en-US" sz="1800" u="none" cap="none" strike="noStrike">
                          <a:solidFill>
                            <a:schemeClr val="dk1"/>
                          </a:solidFill>
                        </a:rPr>
                        <a:t>48%</a:t>
                      </a:r>
                      <a:endParaRPr/>
                    </a:p>
                    <a:p>
                      <a:pPr indent="0" lvl="0" marL="0" marR="0" rtl="0" algn="r">
                        <a:spcBef>
                          <a:spcPts val="0"/>
                        </a:spcBef>
                        <a:spcAft>
                          <a:spcPts val="0"/>
                        </a:spcAft>
                        <a:buNone/>
                      </a:pPr>
                      <a:r>
                        <a:rPr i="1" lang="en-US" sz="1600" u="none" cap="none" strike="noStrike">
                          <a:solidFill>
                            <a:schemeClr val="dk1"/>
                          </a:solidFill>
                        </a:rPr>
                        <a:t>2</a:t>
                      </a:r>
                      <a:r>
                        <a:rPr baseline="30000" i="1" lang="en-US" sz="1600" u="none" cap="none" strike="noStrike">
                          <a:solidFill>
                            <a:schemeClr val="dk1"/>
                          </a:solidFill>
                        </a:rPr>
                        <a:t>nd</a:t>
                      </a:r>
                      <a:r>
                        <a:rPr i="1" lang="en-US" sz="1600" u="none" cap="none" strike="noStrike">
                          <a:solidFill>
                            <a:schemeClr val="dk1"/>
                          </a:solidFill>
                        </a:rPr>
                        <a:t> lowest in County</a:t>
                      </a:r>
                      <a:endParaRPr/>
                    </a:p>
                  </a:txBody>
                  <a:tcPr marT="45725" marB="45725" marR="91450" marL="91450"/>
                </a:tc>
                <a:tc>
                  <a:txBody>
                    <a:bodyPr/>
                    <a:lstStyle/>
                    <a:p>
                      <a:pPr indent="0" lvl="0" marL="0" marR="0" rtl="0" algn="r">
                        <a:spcBef>
                          <a:spcPts val="0"/>
                        </a:spcBef>
                        <a:spcAft>
                          <a:spcPts val="0"/>
                        </a:spcAft>
                        <a:buNone/>
                      </a:pPr>
                      <a:r>
                        <a:rPr lang="en-US" sz="1800" u="none" cap="none" strike="noStrike">
                          <a:solidFill>
                            <a:schemeClr val="dk1"/>
                          </a:solidFill>
                        </a:rPr>
                        <a:t>$15,482</a:t>
                      </a:r>
                      <a:endParaRPr/>
                    </a:p>
                    <a:p>
                      <a:pPr indent="0" lvl="0" marL="0" marR="0" rtl="0" algn="r">
                        <a:spcBef>
                          <a:spcPts val="0"/>
                        </a:spcBef>
                        <a:spcAft>
                          <a:spcPts val="0"/>
                        </a:spcAft>
                        <a:buNone/>
                      </a:pPr>
                      <a:r>
                        <a:rPr i="1" lang="en-US" sz="1600" u="none" cap="none" strike="noStrike">
                          <a:solidFill>
                            <a:schemeClr val="dk1"/>
                          </a:solidFill>
                        </a:rPr>
                        <a:t>3</a:t>
                      </a:r>
                      <a:r>
                        <a:rPr baseline="30000" i="1" lang="en-US" sz="1600" u="none" cap="none" strike="noStrike">
                          <a:solidFill>
                            <a:schemeClr val="dk1"/>
                          </a:solidFill>
                        </a:rPr>
                        <a:t>rd</a:t>
                      </a:r>
                      <a:r>
                        <a:rPr i="1" lang="en-US" sz="1600" u="none" cap="none" strike="noStrike">
                          <a:solidFill>
                            <a:schemeClr val="dk1"/>
                          </a:solidFill>
                        </a:rPr>
                        <a:t> lowest in County</a:t>
                      </a:r>
                      <a:endParaRPr/>
                    </a:p>
                  </a:txBody>
                  <a:tcPr marT="45725" marB="45725" marR="91450" marL="91450"/>
                </a:tc>
              </a:tr>
            </a:tbl>
          </a:graphicData>
        </a:graphic>
      </p:graphicFrame>
      <p:graphicFrame>
        <p:nvGraphicFramePr>
          <p:cNvPr id="464" name="Google Shape;464;g121e309729b_0_36"/>
          <p:cNvGraphicFramePr/>
          <p:nvPr/>
        </p:nvGraphicFramePr>
        <p:xfrm>
          <a:off x="2030412" y="3647424"/>
          <a:ext cx="3000000" cy="3000000"/>
        </p:xfrm>
        <a:graphic>
          <a:graphicData uri="http://schemas.openxmlformats.org/drawingml/2006/table">
            <a:tbl>
              <a:tblPr bandRow="1" firstRow="1">
                <a:noFill/>
                <a:tableStyleId>{F2781E36-CFEC-4E9D-9E80-F18BC7DC56B3}</a:tableStyleId>
              </a:tblPr>
              <a:tblGrid>
                <a:gridCol w="2032000"/>
                <a:gridCol w="2032000"/>
                <a:gridCol w="2032000"/>
                <a:gridCol w="2032000"/>
              </a:tblGrid>
              <a:tr h="3708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ctr">
                        <a:spcBef>
                          <a:spcPts val="0"/>
                        </a:spcBef>
                        <a:spcAft>
                          <a:spcPts val="0"/>
                        </a:spcAft>
                        <a:buNone/>
                      </a:pPr>
                      <a:r>
                        <a:rPr lang="en-US" sz="1800"/>
                        <a:t>STATE</a:t>
                      </a:r>
                      <a:endParaRPr/>
                    </a:p>
                  </a:txBody>
                  <a:tcPr marT="45725" marB="45725" marR="91450" marL="91450"/>
                </a:tc>
                <a:tc>
                  <a:txBody>
                    <a:bodyPr/>
                    <a:lstStyle/>
                    <a:p>
                      <a:pPr indent="0" lvl="0" marL="0" marR="0" rtl="0" algn="ctr">
                        <a:spcBef>
                          <a:spcPts val="0"/>
                        </a:spcBef>
                        <a:spcAft>
                          <a:spcPts val="0"/>
                        </a:spcAft>
                        <a:buNone/>
                      </a:pPr>
                      <a:r>
                        <a:rPr lang="en-US" sz="1800"/>
                        <a:t>OCEAN COUNTY</a:t>
                      </a:r>
                      <a:endParaRPr/>
                    </a:p>
                  </a:txBody>
                  <a:tcPr marT="45725" marB="45725" marR="91450" marL="91450"/>
                </a:tc>
                <a:tc>
                  <a:txBody>
                    <a:bodyPr/>
                    <a:lstStyle/>
                    <a:p>
                      <a:pPr indent="0" lvl="0" marL="0" marR="0" rtl="0" algn="ctr">
                        <a:spcBef>
                          <a:spcPts val="0"/>
                        </a:spcBef>
                        <a:spcAft>
                          <a:spcPts val="0"/>
                        </a:spcAft>
                        <a:buNone/>
                      </a:pPr>
                      <a:r>
                        <a:rPr lang="en-US" sz="1800"/>
                        <a:t>BRICK TWP</a:t>
                      </a:r>
                      <a:endParaRPr/>
                    </a:p>
                  </a:txBody>
                  <a:tcPr marT="45725" marB="45725" marR="91450" marL="91450"/>
                </a:tc>
              </a:tr>
              <a:tr h="370850">
                <a:tc>
                  <a:txBody>
                    <a:bodyPr/>
                    <a:lstStyle/>
                    <a:p>
                      <a:pPr indent="0" lvl="0" marL="0" marR="0" rtl="0" algn="r">
                        <a:spcBef>
                          <a:spcPts val="0"/>
                        </a:spcBef>
                        <a:spcAft>
                          <a:spcPts val="0"/>
                        </a:spcAft>
                        <a:buNone/>
                      </a:pPr>
                      <a:r>
                        <a:rPr lang="en-US" sz="1800"/>
                        <a:t>AVG TOTAL PROPERTY TAXES</a:t>
                      </a:r>
                      <a:endParaRPr/>
                    </a:p>
                  </a:txBody>
                  <a:tcPr marT="45725" marB="45725" marR="91450" marL="91450"/>
                </a:tc>
                <a:tc>
                  <a:txBody>
                    <a:bodyPr/>
                    <a:lstStyle/>
                    <a:p>
                      <a:pPr indent="0" lvl="0" marL="0" marR="0" rtl="0" algn="r">
                        <a:spcBef>
                          <a:spcPts val="0"/>
                        </a:spcBef>
                        <a:spcAft>
                          <a:spcPts val="0"/>
                        </a:spcAft>
                        <a:buNone/>
                      </a:pPr>
                      <a:r>
                        <a:t/>
                      </a:r>
                      <a:endParaRPr sz="1800">
                        <a:solidFill>
                          <a:schemeClr val="dk1"/>
                        </a:solidFill>
                      </a:endParaRPr>
                    </a:p>
                    <a:p>
                      <a:pPr indent="0" lvl="0" marL="0" marR="0" rtl="0" algn="r">
                        <a:spcBef>
                          <a:spcPts val="0"/>
                        </a:spcBef>
                        <a:spcAft>
                          <a:spcPts val="0"/>
                        </a:spcAft>
                        <a:buNone/>
                      </a:pPr>
                      <a:r>
                        <a:rPr lang="en-US" sz="1800">
                          <a:solidFill>
                            <a:schemeClr val="dk1"/>
                          </a:solidFill>
                        </a:rPr>
                        <a:t>$9,284</a:t>
                      </a:r>
                      <a:endParaRPr/>
                    </a:p>
                  </a:txBody>
                  <a:tcPr marT="45725" marB="45725" marR="91450" marL="91450"/>
                </a:tc>
                <a:tc>
                  <a:txBody>
                    <a:bodyPr/>
                    <a:lstStyle/>
                    <a:p>
                      <a:pPr indent="0" lvl="0" marL="0" marR="0" rtl="0" algn="r">
                        <a:spcBef>
                          <a:spcPts val="0"/>
                        </a:spcBef>
                        <a:spcAft>
                          <a:spcPts val="0"/>
                        </a:spcAft>
                        <a:buNone/>
                      </a:pPr>
                      <a:r>
                        <a:t/>
                      </a:r>
                      <a:endParaRPr sz="1800">
                        <a:solidFill>
                          <a:schemeClr val="dk1"/>
                        </a:solidFill>
                      </a:endParaRPr>
                    </a:p>
                    <a:p>
                      <a:pPr indent="0" lvl="0" marL="0" marR="0" rtl="0" algn="r">
                        <a:spcBef>
                          <a:spcPts val="0"/>
                        </a:spcBef>
                        <a:spcAft>
                          <a:spcPts val="0"/>
                        </a:spcAft>
                        <a:buNone/>
                      </a:pPr>
                      <a:r>
                        <a:rPr lang="en-US" sz="1800">
                          <a:solidFill>
                            <a:schemeClr val="dk1"/>
                          </a:solidFill>
                        </a:rPr>
                        <a:t>$7,055</a:t>
                      </a:r>
                      <a:endParaRPr/>
                    </a:p>
                  </a:txBody>
                  <a:tcPr marT="45725" marB="45725" marR="91450" marL="91450"/>
                </a:tc>
                <a:tc>
                  <a:txBody>
                    <a:bodyPr/>
                    <a:lstStyle/>
                    <a:p>
                      <a:pPr indent="0" lvl="0" marL="0" marR="0" rtl="0" algn="r">
                        <a:spcBef>
                          <a:spcPts val="0"/>
                        </a:spcBef>
                        <a:spcAft>
                          <a:spcPts val="0"/>
                        </a:spcAft>
                        <a:buNone/>
                      </a:pPr>
                      <a:r>
                        <a:t/>
                      </a:r>
                      <a:endParaRPr sz="1800">
                        <a:solidFill>
                          <a:srgbClr val="FF0000"/>
                        </a:solidFill>
                      </a:endParaRPr>
                    </a:p>
                    <a:p>
                      <a:pPr indent="0" lvl="0" marL="0" marR="0" rtl="0" algn="r">
                        <a:spcBef>
                          <a:spcPts val="0"/>
                        </a:spcBef>
                        <a:spcAft>
                          <a:spcPts val="0"/>
                        </a:spcAft>
                        <a:buNone/>
                      </a:pPr>
                      <a:r>
                        <a:rPr lang="en-US" sz="1800">
                          <a:solidFill>
                            <a:schemeClr val="dk1"/>
                          </a:solidFill>
                        </a:rPr>
                        <a:t>$6,958</a:t>
                      </a:r>
                      <a:endParaRPr/>
                    </a:p>
                  </a:txBody>
                  <a:tcPr marT="45725" marB="45725" marR="91450" marL="91450"/>
                </a:tc>
              </a:tr>
              <a:tr h="370850">
                <a:tc>
                  <a:txBody>
                    <a:bodyPr/>
                    <a:lstStyle/>
                    <a:p>
                      <a:pPr indent="0" lvl="0" marL="0" marR="0" rtl="0" algn="r">
                        <a:spcBef>
                          <a:spcPts val="0"/>
                        </a:spcBef>
                        <a:spcAft>
                          <a:spcPts val="0"/>
                        </a:spcAft>
                        <a:buNone/>
                      </a:pPr>
                      <a:r>
                        <a:rPr lang="en-US" sz="1800"/>
                        <a:t>AVG TOTAL </a:t>
                      </a:r>
                      <a:r>
                        <a:rPr lang="en-US" sz="1800" u="sng"/>
                        <a:t>SCHOOL </a:t>
                      </a:r>
                      <a:r>
                        <a:rPr lang="en-US" sz="1800"/>
                        <a:t>TAXES</a:t>
                      </a:r>
                      <a:endParaRPr/>
                    </a:p>
                  </a:txBody>
                  <a:tcPr marT="45725" marB="45725" marR="91450" marL="91450"/>
                </a:tc>
                <a:tc>
                  <a:txBody>
                    <a:bodyPr/>
                    <a:lstStyle/>
                    <a:p>
                      <a:pPr indent="0" lvl="0" marL="0" marR="0" rtl="0" algn="r">
                        <a:spcBef>
                          <a:spcPts val="0"/>
                        </a:spcBef>
                        <a:spcAft>
                          <a:spcPts val="0"/>
                        </a:spcAft>
                        <a:buNone/>
                      </a:pPr>
                      <a:r>
                        <a:t/>
                      </a:r>
                      <a:endParaRPr sz="1800">
                        <a:solidFill>
                          <a:schemeClr val="dk1"/>
                        </a:solidFill>
                      </a:endParaRPr>
                    </a:p>
                    <a:p>
                      <a:pPr indent="0" lvl="0" marL="0" marR="0" rtl="0" algn="r">
                        <a:spcBef>
                          <a:spcPts val="0"/>
                        </a:spcBef>
                        <a:spcAft>
                          <a:spcPts val="0"/>
                        </a:spcAft>
                        <a:buNone/>
                      </a:pPr>
                      <a:r>
                        <a:rPr lang="en-US" sz="1800">
                          <a:solidFill>
                            <a:schemeClr val="dk1"/>
                          </a:solidFill>
                        </a:rPr>
                        <a:t>$4,909</a:t>
                      </a:r>
                      <a:endParaRPr/>
                    </a:p>
                  </a:txBody>
                  <a:tcPr marT="45725" marB="45725" marR="91450" marL="91450"/>
                </a:tc>
                <a:tc>
                  <a:txBody>
                    <a:bodyPr/>
                    <a:lstStyle/>
                    <a:p>
                      <a:pPr indent="0" lvl="0" marL="0" marR="0" rtl="0" algn="r">
                        <a:spcBef>
                          <a:spcPts val="0"/>
                        </a:spcBef>
                        <a:spcAft>
                          <a:spcPts val="0"/>
                        </a:spcAft>
                        <a:buNone/>
                      </a:pPr>
                      <a:r>
                        <a:t/>
                      </a:r>
                      <a:endParaRPr sz="1800">
                        <a:solidFill>
                          <a:schemeClr val="dk1"/>
                        </a:solidFill>
                      </a:endParaRPr>
                    </a:p>
                    <a:p>
                      <a:pPr indent="0" lvl="0" marL="0" marR="0" rtl="0" algn="r">
                        <a:spcBef>
                          <a:spcPts val="0"/>
                        </a:spcBef>
                        <a:spcAft>
                          <a:spcPts val="0"/>
                        </a:spcAft>
                        <a:buNone/>
                      </a:pPr>
                      <a:r>
                        <a:rPr lang="en-US" sz="1800">
                          <a:solidFill>
                            <a:schemeClr val="dk1"/>
                          </a:solidFill>
                        </a:rPr>
                        <a:t>$3,800</a:t>
                      </a:r>
                      <a:endParaRPr/>
                    </a:p>
                  </a:txBody>
                  <a:tcPr marT="45725" marB="45725" marR="91450" marL="91450"/>
                </a:tc>
                <a:tc>
                  <a:txBody>
                    <a:bodyPr/>
                    <a:lstStyle/>
                    <a:p>
                      <a:pPr indent="0" lvl="0" marL="0" marR="0" rtl="0" algn="r">
                        <a:spcBef>
                          <a:spcPts val="0"/>
                        </a:spcBef>
                        <a:spcAft>
                          <a:spcPts val="0"/>
                        </a:spcAft>
                        <a:buNone/>
                      </a:pPr>
                      <a:r>
                        <a:t/>
                      </a:r>
                      <a:endParaRPr sz="1800">
                        <a:solidFill>
                          <a:srgbClr val="FF0000"/>
                        </a:solidFill>
                      </a:endParaRPr>
                    </a:p>
                    <a:p>
                      <a:pPr indent="0" lvl="0" marL="0" marR="0" rtl="0" algn="r">
                        <a:spcBef>
                          <a:spcPts val="0"/>
                        </a:spcBef>
                        <a:spcAft>
                          <a:spcPts val="0"/>
                        </a:spcAft>
                        <a:buNone/>
                      </a:pPr>
                      <a:r>
                        <a:rPr lang="en-US" sz="1800">
                          <a:solidFill>
                            <a:schemeClr val="dk1"/>
                          </a:solidFill>
                        </a:rPr>
                        <a:t>$3,354</a:t>
                      </a:r>
                      <a:endParaRPr/>
                    </a:p>
                  </a:txBody>
                  <a:tcPr marT="45725" marB="45725" marR="91450" marL="91450"/>
                </a:tc>
              </a:tr>
              <a:tr h="370850">
                <a:tc>
                  <a:txBody>
                    <a:bodyPr/>
                    <a:lstStyle/>
                    <a:p>
                      <a:pPr indent="0" lvl="0" marL="0" marR="0" rtl="0" algn="r">
                        <a:spcBef>
                          <a:spcPts val="0"/>
                        </a:spcBef>
                        <a:spcAft>
                          <a:spcPts val="0"/>
                        </a:spcAft>
                        <a:buNone/>
                      </a:pPr>
                      <a:r>
                        <a:rPr lang="en-US" sz="1800"/>
                        <a:t>SCHOOL TAXES %</a:t>
                      </a:r>
                      <a:endParaRPr/>
                    </a:p>
                  </a:txBody>
                  <a:tcPr marT="45725" marB="45725" marR="91450" marL="91450"/>
                </a:tc>
                <a:tc>
                  <a:txBody>
                    <a:bodyPr/>
                    <a:lstStyle/>
                    <a:p>
                      <a:pPr indent="0" lvl="0" marL="0" marR="0" rtl="0" algn="r">
                        <a:spcBef>
                          <a:spcPts val="0"/>
                        </a:spcBef>
                        <a:spcAft>
                          <a:spcPts val="0"/>
                        </a:spcAft>
                        <a:buNone/>
                      </a:pPr>
                      <a:r>
                        <a:t/>
                      </a:r>
                      <a:endParaRPr sz="1800">
                        <a:solidFill>
                          <a:srgbClr val="FF0000"/>
                        </a:solidFill>
                      </a:endParaRPr>
                    </a:p>
                    <a:p>
                      <a:pPr indent="0" lvl="0" marL="0" marR="0" rtl="0" algn="r">
                        <a:spcBef>
                          <a:spcPts val="0"/>
                        </a:spcBef>
                        <a:spcAft>
                          <a:spcPts val="0"/>
                        </a:spcAft>
                        <a:buNone/>
                      </a:pPr>
                      <a:r>
                        <a:rPr lang="en-US" sz="1800">
                          <a:solidFill>
                            <a:schemeClr val="dk1"/>
                          </a:solidFill>
                        </a:rPr>
                        <a:t>54%</a:t>
                      </a:r>
                      <a:endParaRPr/>
                    </a:p>
                  </a:txBody>
                  <a:tcPr marT="45725" marB="45725" marR="91450" marL="91450"/>
                </a:tc>
                <a:tc>
                  <a:txBody>
                    <a:bodyPr/>
                    <a:lstStyle/>
                    <a:p>
                      <a:pPr indent="0" lvl="0" marL="0" marR="0" rtl="0" algn="r">
                        <a:spcBef>
                          <a:spcPts val="0"/>
                        </a:spcBef>
                        <a:spcAft>
                          <a:spcPts val="0"/>
                        </a:spcAft>
                        <a:buNone/>
                      </a:pPr>
                      <a:r>
                        <a:t/>
                      </a:r>
                      <a:endParaRPr sz="1800">
                        <a:solidFill>
                          <a:srgbClr val="FF0000"/>
                        </a:solidFill>
                      </a:endParaRPr>
                    </a:p>
                    <a:p>
                      <a:pPr indent="0" lvl="0" marL="0" marR="0" rtl="0" algn="r">
                        <a:spcBef>
                          <a:spcPts val="0"/>
                        </a:spcBef>
                        <a:spcAft>
                          <a:spcPts val="0"/>
                        </a:spcAft>
                        <a:buNone/>
                      </a:pPr>
                      <a:r>
                        <a:rPr lang="en-US" sz="1800">
                          <a:solidFill>
                            <a:schemeClr val="dk1"/>
                          </a:solidFill>
                        </a:rPr>
                        <a:t>54%</a:t>
                      </a:r>
                      <a:endParaRPr/>
                    </a:p>
                  </a:txBody>
                  <a:tcPr marT="45725" marB="45725" marR="91450" marL="91450"/>
                </a:tc>
                <a:tc>
                  <a:txBody>
                    <a:bodyPr/>
                    <a:lstStyle/>
                    <a:p>
                      <a:pPr indent="0" lvl="0" marL="0" marR="0" rtl="0" algn="r">
                        <a:spcBef>
                          <a:spcPts val="0"/>
                        </a:spcBef>
                        <a:spcAft>
                          <a:spcPts val="0"/>
                        </a:spcAft>
                        <a:buNone/>
                      </a:pPr>
                      <a:r>
                        <a:t/>
                      </a:r>
                      <a:endParaRPr sz="1800">
                        <a:solidFill>
                          <a:srgbClr val="FF0000"/>
                        </a:solidFill>
                      </a:endParaRPr>
                    </a:p>
                    <a:p>
                      <a:pPr indent="0" lvl="0" marL="0" marR="0" rtl="0" algn="r">
                        <a:spcBef>
                          <a:spcPts val="0"/>
                        </a:spcBef>
                        <a:spcAft>
                          <a:spcPts val="0"/>
                        </a:spcAft>
                        <a:buNone/>
                      </a:pPr>
                      <a:r>
                        <a:rPr lang="en-US" sz="1800">
                          <a:solidFill>
                            <a:schemeClr val="dk1"/>
                          </a:solidFill>
                        </a:rPr>
                        <a:t>48%</a:t>
                      </a:r>
                      <a:endParaRPr/>
                    </a:p>
                  </a:txBody>
                  <a:tcPr marT="45725" marB="45725" marR="91450" marL="91450"/>
                </a:tc>
              </a:tr>
            </a:tbl>
          </a:graphicData>
        </a:graphic>
      </p:graphicFrame>
      <p:sp>
        <p:nvSpPr>
          <p:cNvPr id="465" name="Google Shape;465;g121e309729b_0_36"/>
          <p:cNvSpPr/>
          <p:nvPr/>
        </p:nvSpPr>
        <p:spPr>
          <a:xfrm>
            <a:off x="10532226" y="4132456"/>
            <a:ext cx="299400" cy="440700"/>
          </a:xfrm>
          <a:prstGeom prst="downArrow">
            <a:avLst>
              <a:gd fmla="val 50000" name="adj1"/>
              <a:gd fmla="val 50000" name="adj2"/>
            </a:avLst>
          </a:prstGeom>
          <a:solidFill>
            <a:schemeClr val="accent1"/>
          </a:solidFill>
          <a:ln cap="rnd" cmpd="sng" w="19050">
            <a:solidFill>
              <a:srgbClr val="41978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466" name="Google Shape;466;g121e309729b_0_36"/>
          <p:cNvSpPr/>
          <p:nvPr/>
        </p:nvSpPr>
        <p:spPr>
          <a:xfrm>
            <a:off x="10532226" y="4792964"/>
            <a:ext cx="299400" cy="440700"/>
          </a:xfrm>
          <a:prstGeom prst="downArrow">
            <a:avLst>
              <a:gd fmla="val 50000" name="adj1"/>
              <a:gd fmla="val 50000" name="adj2"/>
            </a:avLst>
          </a:prstGeom>
          <a:solidFill>
            <a:schemeClr val="accent1"/>
          </a:solidFill>
          <a:ln cap="rnd" cmpd="sng" w="19050">
            <a:solidFill>
              <a:srgbClr val="41978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467" name="Google Shape;467;g121e309729b_0_36"/>
          <p:cNvSpPr/>
          <p:nvPr/>
        </p:nvSpPr>
        <p:spPr>
          <a:xfrm>
            <a:off x="10532226" y="5453472"/>
            <a:ext cx="299400" cy="440700"/>
          </a:xfrm>
          <a:prstGeom prst="downArrow">
            <a:avLst>
              <a:gd fmla="val 50000" name="adj1"/>
              <a:gd fmla="val 50000" name="adj2"/>
            </a:avLst>
          </a:prstGeom>
          <a:solidFill>
            <a:schemeClr val="accent1"/>
          </a:solidFill>
          <a:ln cap="rnd" cmpd="sng" w="19050">
            <a:solidFill>
              <a:srgbClr val="41978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468" name="Google Shape;468;g121e309729b_0_36"/>
          <p:cNvSpPr txBox="1"/>
          <p:nvPr/>
        </p:nvSpPr>
        <p:spPr>
          <a:xfrm>
            <a:off x="1952034" y="6198816"/>
            <a:ext cx="81279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400" u="none" cap="none" strike="noStrike">
                <a:solidFill>
                  <a:schemeClr val="lt1"/>
                </a:solidFill>
                <a:latin typeface="Century Gothic"/>
                <a:ea typeface="Century Gothic"/>
                <a:cs typeface="Century Gothic"/>
                <a:sym typeface="Century Gothic"/>
              </a:rPr>
              <a:t>Based on Average Residential Assessed Value</a:t>
            </a:r>
            <a:endParaRPr/>
          </a:p>
          <a:p>
            <a:pPr indent="0" lvl="0" marL="0" marR="0" rtl="0" algn="l">
              <a:spcBef>
                <a:spcPts val="0"/>
              </a:spcBef>
              <a:spcAft>
                <a:spcPts val="0"/>
              </a:spcAft>
              <a:buNone/>
            </a:pPr>
            <a:r>
              <a:rPr lang="en-US" sz="1400">
                <a:solidFill>
                  <a:schemeClr val="lt1"/>
                </a:solidFill>
                <a:latin typeface="Century Gothic"/>
                <a:ea typeface="Century Gothic"/>
                <a:cs typeface="Century Gothic"/>
                <a:sym typeface="Century Gothic"/>
              </a:rPr>
              <a:t>Source:  </a:t>
            </a:r>
            <a:r>
              <a:rPr lang="en-US" sz="1400" u="sng">
                <a:solidFill>
                  <a:schemeClr val="lt1"/>
                </a:solidFill>
                <a:latin typeface="Century Gothic"/>
                <a:ea typeface="Century Gothic"/>
                <a:cs typeface="Century Gothic"/>
                <a:sym typeface="Century Gothic"/>
                <a:hlinkClick r:id="rId3">
                  <a:extLst>
                    <a:ext uri="{A12FA001-AC4F-418D-AE19-62706E023703}">
                      <ahyp:hlinkClr val="tx"/>
                    </a:ext>
                  </a:extLst>
                </a:hlinkClick>
              </a:rPr>
              <a:t>NJ Department of Community Affairs</a:t>
            </a:r>
            <a:r>
              <a:rPr lang="en-US" sz="1400">
                <a:solidFill>
                  <a:schemeClr val="lt1"/>
                </a:solidFill>
                <a:latin typeface="Century Gothic"/>
                <a:ea typeface="Century Gothic"/>
                <a:cs typeface="Century Gothic"/>
                <a:sym typeface="Century Gothic"/>
              </a:rPr>
              <a:t>, 2021</a:t>
            </a:r>
            <a:endParaRPr/>
          </a:p>
        </p:txBody>
      </p:sp>
      <p:pic>
        <p:nvPicPr>
          <p:cNvPr id="469" name="Google Shape;469;g121e309729b_0_36"/>
          <p:cNvPicPr preferRelativeResize="0"/>
          <p:nvPr/>
        </p:nvPicPr>
        <p:blipFill rotWithShape="1">
          <a:blip r:embed="rId4">
            <a:alphaModFix/>
          </a:blip>
          <a:srcRect b="0" l="0" r="0" t="0"/>
          <a:stretch/>
        </p:blipFill>
        <p:spPr>
          <a:xfrm>
            <a:off x="494870" y="183392"/>
            <a:ext cx="1293087" cy="1624463"/>
          </a:xfrm>
          <a:prstGeom prst="rect">
            <a:avLst/>
          </a:prstGeom>
          <a:noFill/>
          <a:ln>
            <a:noFill/>
          </a:ln>
        </p:spPr>
      </p:pic>
      <p:pic>
        <p:nvPicPr>
          <p:cNvPr id="470" name="Google Shape;470;g121e309729b_0_36" title="Budget Presentation 22-23 Slide 29.mp3">
            <a:hlinkClick r:id="rId5"/>
          </p:cNvPr>
          <p:cNvPicPr preferRelativeResize="0"/>
          <p:nvPr/>
        </p:nvPicPr>
        <p:blipFill>
          <a:blip r:embed="rId6">
            <a:alphaModFix/>
          </a:blip>
          <a:stretch>
            <a:fillRect/>
          </a:stretch>
        </p:blipFill>
        <p:spPr>
          <a:xfrm>
            <a:off x="11546313" y="6231825"/>
            <a:ext cx="457200" cy="457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5000"/>
                                        <p:tgtEl>
                                          <p:spTgt spid="463"/>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5000"/>
                                        <p:tgtEl>
                                          <p:spTgt spid="464"/>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5000"/>
                                        <p:tgtEl>
                                          <p:spTgt spid="465"/>
                                        </p:tgtEl>
                                      </p:cBhvr>
                                    </p:animEffect>
                                  </p:childTnLst>
                                </p:cTn>
                              </p:par>
                            </p:childTnLst>
                          </p:cTn>
                        </p:par>
                        <p:par>
                          <p:cTn fill="hold">
                            <p:stCondLst>
                              <p:cond delay="15000"/>
                            </p:stCondLst>
                            <p:childTnLst>
                              <p:par>
                                <p:cTn fill="hold" nodeType="after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5000"/>
                                        <p:tgtEl>
                                          <p:spTgt spid="466"/>
                                        </p:tgtEl>
                                      </p:cBhvr>
                                    </p:animEffect>
                                  </p:childTnLst>
                                </p:cTn>
                              </p:par>
                            </p:childTnLst>
                          </p:cTn>
                        </p:par>
                        <p:par>
                          <p:cTn fill="hold">
                            <p:stCondLst>
                              <p:cond delay="20000"/>
                            </p:stCondLst>
                            <p:childTnLst>
                              <p:par>
                                <p:cTn fill="hold" nodeType="afterEffect" presetClass="entr" presetID="10" presetSubtype="0">
                                  <p:stCondLst>
                                    <p:cond delay="0"/>
                                  </p:stCondLst>
                                  <p:childTnLst>
                                    <p:set>
                                      <p:cBhvr>
                                        <p:cTn dur="1" fill="hold">
                                          <p:stCondLst>
                                            <p:cond delay="0"/>
                                          </p:stCondLst>
                                        </p:cTn>
                                        <p:tgtEl>
                                          <p:spTgt spid="467"/>
                                        </p:tgtEl>
                                        <p:attrNameLst>
                                          <p:attrName>style.visibility</p:attrName>
                                        </p:attrNameLst>
                                      </p:cBhvr>
                                      <p:to>
                                        <p:strVal val="visible"/>
                                      </p:to>
                                    </p:set>
                                    <p:animEffect filter="fade" transition="in">
                                      <p:cBhvr>
                                        <p:cTn dur="5000"/>
                                        <p:tgtEl>
                                          <p:spTgt spid="4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gtEl>
                                        <p:attrNameLst>
                                          <p:attrName>style.visibility</p:attrName>
                                        </p:attrNameLst>
                                      </p:cBhvr>
                                      <p:to>
                                        <p:strVal val="visible"/>
                                      </p:to>
                                    </p:set>
                                    <p:animEffect filter="fade" transition="in">
                                      <p:cBhvr>
                                        <p:cTn dur="100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126090fbe21_1_0"/>
          <p:cNvSpPr txBox="1"/>
          <p:nvPr/>
        </p:nvSpPr>
        <p:spPr>
          <a:xfrm>
            <a:off x="9359583" y="854728"/>
            <a:ext cx="2076000" cy="769500"/>
          </a:xfrm>
          <a:prstGeom prst="rect">
            <a:avLst/>
          </a:prstGeom>
          <a:noFill/>
          <a:ln>
            <a:noFill/>
          </a:ln>
          <a:effectLst>
            <a:outerShdw blurRad="57150" rotWithShape="0" algn="bl" dir="5400000" dist="19050">
              <a:srgbClr val="000000">
                <a:alpha val="50000"/>
              </a:srgbClr>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rgbClr val="00B050"/>
                </a:solidFill>
                <a:latin typeface="Calibri"/>
                <a:ea typeface="Calibri"/>
                <a:cs typeface="Calibri"/>
                <a:sym typeface="Calibri"/>
              </a:rPr>
              <a:t>8,447</a:t>
            </a:r>
            <a:endParaRPr/>
          </a:p>
          <a:p>
            <a:pPr indent="0" lvl="0" marL="0" marR="0" rtl="0" algn="ctr">
              <a:spcBef>
                <a:spcPts val="0"/>
              </a:spcBef>
              <a:spcAft>
                <a:spcPts val="0"/>
              </a:spcAft>
              <a:buNone/>
            </a:pPr>
            <a:r>
              <a:rPr b="1" i="0" lang="en-US" sz="2000" u="none" cap="none" strike="noStrike">
                <a:solidFill>
                  <a:schemeClr val="lt1"/>
                </a:solidFill>
                <a:latin typeface="Calibri"/>
                <a:ea typeface="Calibri"/>
                <a:cs typeface="Calibri"/>
                <a:sym typeface="Calibri"/>
              </a:rPr>
              <a:t>Enrollment</a:t>
            </a:r>
            <a:endParaRPr/>
          </a:p>
        </p:txBody>
      </p:sp>
      <p:sp>
        <p:nvSpPr>
          <p:cNvPr id="196" name="Google Shape;196;g126090fbe21_1_0"/>
          <p:cNvSpPr txBox="1"/>
          <p:nvPr/>
        </p:nvSpPr>
        <p:spPr>
          <a:xfrm>
            <a:off x="9359583" y="2104005"/>
            <a:ext cx="20760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rgbClr val="548135"/>
                </a:solidFill>
                <a:latin typeface="Calibri"/>
                <a:ea typeface="Calibri"/>
                <a:cs typeface="Calibri"/>
                <a:sym typeface="Calibri"/>
              </a:rPr>
              <a:t>20%</a:t>
            </a:r>
            <a:endParaRPr/>
          </a:p>
          <a:p>
            <a:pPr indent="0" lvl="0" marL="0" marR="0" rtl="0" algn="ctr">
              <a:spcBef>
                <a:spcPts val="0"/>
              </a:spcBef>
              <a:spcAft>
                <a:spcPts val="0"/>
              </a:spcAft>
              <a:buNone/>
            </a:pPr>
            <a:r>
              <a:rPr b="1" i="0" lang="en-US" sz="2000" u="none" cap="none" strike="noStrike">
                <a:solidFill>
                  <a:schemeClr val="lt1"/>
                </a:solidFill>
                <a:latin typeface="Calibri"/>
                <a:ea typeface="Calibri"/>
                <a:cs typeface="Calibri"/>
                <a:sym typeface="Calibri"/>
              </a:rPr>
              <a:t>Spec. Ed.</a:t>
            </a:r>
            <a:endParaRPr/>
          </a:p>
        </p:txBody>
      </p:sp>
      <p:sp>
        <p:nvSpPr>
          <p:cNvPr id="197" name="Google Shape;197;g126090fbe21_1_0"/>
          <p:cNvSpPr txBox="1"/>
          <p:nvPr/>
        </p:nvSpPr>
        <p:spPr>
          <a:xfrm>
            <a:off x="9359583" y="3353283"/>
            <a:ext cx="20760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lt1"/>
                </a:solidFill>
                <a:latin typeface="Calibri"/>
                <a:ea typeface="Calibri"/>
                <a:cs typeface="Calibri"/>
                <a:sym typeface="Calibri"/>
              </a:rPr>
              <a:t>32%</a:t>
            </a:r>
            <a:endParaRPr/>
          </a:p>
          <a:p>
            <a:pPr indent="0" lvl="0" marL="0" marR="0" rtl="0" algn="ctr">
              <a:spcBef>
                <a:spcPts val="0"/>
              </a:spcBef>
              <a:spcAft>
                <a:spcPts val="0"/>
              </a:spcAft>
              <a:buNone/>
            </a:pPr>
            <a:r>
              <a:rPr b="1" i="0" lang="en-US" sz="2000" u="none" cap="none" strike="noStrike">
                <a:solidFill>
                  <a:schemeClr val="lt1"/>
                </a:solidFill>
                <a:latin typeface="Calibri"/>
                <a:ea typeface="Calibri"/>
                <a:cs typeface="Calibri"/>
                <a:sym typeface="Calibri"/>
              </a:rPr>
              <a:t>Econ. Disadv.</a:t>
            </a:r>
            <a:endParaRPr/>
          </a:p>
        </p:txBody>
      </p:sp>
      <p:sp>
        <p:nvSpPr>
          <p:cNvPr id="198" name="Google Shape;198;g126090fbe21_1_0"/>
          <p:cNvSpPr txBox="1"/>
          <p:nvPr/>
        </p:nvSpPr>
        <p:spPr>
          <a:xfrm>
            <a:off x="9422708" y="4602560"/>
            <a:ext cx="20760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rgbClr val="9172E0"/>
                </a:solidFill>
                <a:latin typeface="Calibri"/>
                <a:ea typeface="Calibri"/>
                <a:cs typeface="Calibri"/>
                <a:sym typeface="Calibri"/>
              </a:rPr>
              <a:t>5%</a:t>
            </a:r>
            <a:endParaRPr>
              <a:solidFill>
                <a:srgbClr val="9172E0"/>
              </a:solidFill>
            </a:endParaRPr>
          </a:p>
          <a:p>
            <a:pPr indent="0" lvl="0" marL="0" marR="0" rtl="0" algn="ctr">
              <a:spcBef>
                <a:spcPts val="0"/>
              </a:spcBef>
              <a:spcAft>
                <a:spcPts val="0"/>
              </a:spcAft>
              <a:buNone/>
            </a:pPr>
            <a:r>
              <a:rPr b="1" i="0" lang="en-US" sz="2000" u="none" cap="none" strike="noStrike">
                <a:solidFill>
                  <a:schemeClr val="lt1"/>
                </a:solidFill>
                <a:latin typeface="Calibri"/>
                <a:ea typeface="Calibri"/>
                <a:cs typeface="Calibri"/>
                <a:sym typeface="Calibri"/>
              </a:rPr>
              <a:t>ELL</a:t>
            </a:r>
            <a:endParaRPr/>
          </a:p>
        </p:txBody>
      </p:sp>
      <p:sp>
        <p:nvSpPr>
          <p:cNvPr id="199" name="Google Shape;199;g126090fbe21_1_0"/>
          <p:cNvSpPr txBox="1"/>
          <p:nvPr/>
        </p:nvSpPr>
        <p:spPr>
          <a:xfrm>
            <a:off x="506551" y="854731"/>
            <a:ext cx="20760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rgbClr val="00B050"/>
                </a:solidFill>
                <a:latin typeface="Calibri"/>
                <a:ea typeface="Calibri"/>
                <a:cs typeface="Calibri"/>
                <a:sym typeface="Calibri"/>
              </a:rPr>
              <a:t>$15,807</a:t>
            </a:r>
            <a:endParaRPr/>
          </a:p>
          <a:p>
            <a:pPr indent="0" lvl="0" marL="0" marR="0" rtl="0" algn="ctr">
              <a:spcBef>
                <a:spcPts val="0"/>
              </a:spcBef>
              <a:spcAft>
                <a:spcPts val="0"/>
              </a:spcAft>
              <a:buNone/>
            </a:pPr>
            <a:r>
              <a:rPr b="1" i="0" lang="en-US" sz="2000" u="none" cap="none" strike="noStrike">
                <a:solidFill>
                  <a:schemeClr val="lt1"/>
                </a:solidFill>
                <a:latin typeface="Calibri"/>
                <a:ea typeface="Calibri"/>
                <a:cs typeface="Calibri"/>
                <a:sym typeface="Calibri"/>
              </a:rPr>
              <a:t>Cost Per Pupil</a:t>
            </a:r>
            <a:endParaRPr/>
          </a:p>
        </p:txBody>
      </p:sp>
      <p:sp>
        <p:nvSpPr>
          <p:cNvPr id="200" name="Google Shape;200;g126090fbe21_1_0"/>
          <p:cNvSpPr txBox="1"/>
          <p:nvPr/>
        </p:nvSpPr>
        <p:spPr>
          <a:xfrm>
            <a:off x="506551" y="2104001"/>
            <a:ext cx="20760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rgbClr val="00B050"/>
                </a:solidFill>
                <a:latin typeface="Calibri"/>
                <a:ea typeface="Calibri"/>
                <a:cs typeface="Calibri"/>
                <a:sym typeface="Calibri"/>
              </a:rPr>
              <a:t>0.8%</a:t>
            </a:r>
            <a:endParaRPr/>
          </a:p>
          <a:p>
            <a:pPr indent="0" lvl="0" marL="0" marR="0" rtl="0" algn="ctr">
              <a:spcBef>
                <a:spcPts val="0"/>
              </a:spcBef>
              <a:spcAft>
                <a:spcPts val="0"/>
              </a:spcAft>
              <a:buNone/>
            </a:pPr>
            <a:r>
              <a:rPr b="1" i="0" lang="en-US" sz="2000" u="none" cap="none" strike="noStrike">
                <a:solidFill>
                  <a:schemeClr val="lt1"/>
                </a:solidFill>
                <a:latin typeface="Calibri"/>
                <a:ea typeface="Calibri"/>
                <a:cs typeface="Calibri"/>
                <a:sym typeface="Calibri"/>
              </a:rPr>
              <a:t>Tax Levy</a:t>
            </a:r>
            <a:endParaRPr/>
          </a:p>
        </p:txBody>
      </p:sp>
      <p:sp>
        <p:nvSpPr>
          <p:cNvPr id="201" name="Google Shape;201;g126090fbe21_1_0"/>
          <p:cNvSpPr txBox="1"/>
          <p:nvPr/>
        </p:nvSpPr>
        <p:spPr>
          <a:xfrm>
            <a:off x="374745" y="3357470"/>
            <a:ext cx="23394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rgbClr val="FF0000"/>
                </a:solidFill>
                <a:latin typeface="Calibri"/>
                <a:ea typeface="Calibri"/>
                <a:cs typeface="Calibri"/>
                <a:sym typeface="Calibri"/>
              </a:rPr>
              <a:t>-</a:t>
            </a:r>
            <a:r>
              <a:rPr b="1" lang="en-US" sz="2400">
                <a:solidFill>
                  <a:srgbClr val="FF0000"/>
                </a:solidFill>
                <a:latin typeface="Calibri"/>
                <a:ea typeface="Calibri"/>
                <a:cs typeface="Calibri"/>
                <a:sym typeface="Calibri"/>
              </a:rPr>
              <a:t>1.4%</a:t>
            </a:r>
            <a:endParaRPr/>
          </a:p>
          <a:p>
            <a:pPr indent="0" lvl="0" marL="0" marR="0" rtl="0" algn="ctr">
              <a:spcBef>
                <a:spcPts val="0"/>
              </a:spcBef>
              <a:spcAft>
                <a:spcPts val="0"/>
              </a:spcAft>
              <a:buNone/>
            </a:pPr>
            <a:r>
              <a:rPr b="1" lang="en-US" sz="2000">
                <a:solidFill>
                  <a:schemeClr val="lt1"/>
                </a:solidFill>
                <a:latin typeface="Calibri"/>
                <a:ea typeface="Calibri"/>
                <a:cs typeface="Calibri"/>
                <a:sym typeface="Calibri"/>
              </a:rPr>
              <a:t>Gen Fund </a:t>
            </a:r>
            <a:r>
              <a:rPr b="1" i="0" lang="en-US" sz="2000" u="none" cap="none" strike="noStrike">
                <a:solidFill>
                  <a:schemeClr val="lt1"/>
                </a:solidFill>
                <a:latin typeface="Calibri"/>
                <a:ea typeface="Calibri"/>
                <a:cs typeface="Calibri"/>
                <a:sym typeface="Calibri"/>
              </a:rPr>
              <a:t>Budget</a:t>
            </a:r>
            <a:endParaRPr/>
          </a:p>
        </p:txBody>
      </p:sp>
      <p:sp>
        <p:nvSpPr>
          <p:cNvPr id="202" name="Google Shape;202;g126090fbe21_1_0"/>
          <p:cNvSpPr txBox="1"/>
          <p:nvPr/>
        </p:nvSpPr>
        <p:spPr>
          <a:xfrm>
            <a:off x="506551" y="4540176"/>
            <a:ext cx="2076000" cy="769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rgbClr val="FF0000"/>
                </a:solidFill>
                <a:latin typeface="Calibri"/>
                <a:ea typeface="Calibri"/>
                <a:cs typeface="Calibri"/>
                <a:sym typeface="Calibri"/>
              </a:rPr>
              <a:t>-</a:t>
            </a:r>
            <a:r>
              <a:rPr b="1" lang="en-US" sz="2400">
                <a:solidFill>
                  <a:srgbClr val="FF0000"/>
                </a:solidFill>
                <a:latin typeface="Calibri"/>
                <a:ea typeface="Calibri"/>
                <a:cs typeface="Calibri"/>
                <a:sym typeface="Calibri"/>
              </a:rPr>
              <a:t>20</a:t>
            </a:r>
            <a:r>
              <a:rPr b="1" i="0" lang="en-US" sz="2400" u="none" cap="none" strike="noStrike">
                <a:solidFill>
                  <a:srgbClr val="FF0000"/>
                </a:solidFill>
                <a:latin typeface="Calibri"/>
                <a:ea typeface="Calibri"/>
                <a:cs typeface="Calibri"/>
                <a:sym typeface="Calibri"/>
              </a:rPr>
              <a:t>%</a:t>
            </a:r>
            <a:endParaRPr/>
          </a:p>
          <a:p>
            <a:pPr indent="0" lvl="0" marL="0" marR="0" rtl="0" algn="ctr">
              <a:spcBef>
                <a:spcPts val="0"/>
              </a:spcBef>
              <a:spcAft>
                <a:spcPts val="0"/>
              </a:spcAft>
              <a:buNone/>
            </a:pPr>
            <a:r>
              <a:rPr b="1" i="0" lang="en-US" sz="2000" u="none" cap="none" strike="noStrike">
                <a:solidFill>
                  <a:schemeClr val="lt1"/>
                </a:solidFill>
                <a:latin typeface="Calibri"/>
                <a:ea typeface="Calibri"/>
                <a:cs typeface="Calibri"/>
                <a:sym typeface="Calibri"/>
              </a:rPr>
              <a:t>State Aid</a:t>
            </a:r>
            <a:endParaRPr/>
          </a:p>
        </p:txBody>
      </p:sp>
      <p:pic>
        <p:nvPicPr>
          <p:cNvPr id="203" name="Google Shape;203;g126090fbe21_1_0"/>
          <p:cNvPicPr preferRelativeResize="0"/>
          <p:nvPr/>
        </p:nvPicPr>
        <p:blipFill rotWithShape="1">
          <a:blip r:embed="rId3">
            <a:alphaModFix/>
          </a:blip>
          <a:srcRect b="0" l="0" r="0" t="0"/>
          <a:stretch/>
        </p:blipFill>
        <p:spPr>
          <a:xfrm>
            <a:off x="3370547" y="-20550"/>
            <a:ext cx="5450908" cy="6858002"/>
          </a:xfrm>
          <a:prstGeom prst="rect">
            <a:avLst/>
          </a:prstGeom>
          <a:noFill/>
          <a:ln>
            <a:noFill/>
          </a:ln>
          <a:effectLst>
            <a:outerShdw blurRad="57150" rotWithShape="0" algn="bl" dir="5400000" dist="19050">
              <a:srgbClr val="000000">
                <a:alpha val="50000"/>
              </a:srgbClr>
            </a:outerShdw>
          </a:effectLst>
        </p:spPr>
      </p:pic>
      <p:sp>
        <p:nvSpPr>
          <p:cNvPr id="204" name="Google Shape;204;g126090fbe21_1_0"/>
          <p:cNvSpPr txBox="1"/>
          <p:nvPr/>
        </p:nvSpPr>
        <p:spPr>
          <a:xfrm rot="-1378752">
            <a:off x="3431214" y="2982565"/>
            <a:ext cx="5493639" cy="892864"/>
          </a:xfrm>
          <a:prstGeom prst="rect">
            <a:avLst/>
          </a:prstGeom>
          <a:noFill/>
          <a:ln>
            <a:noFill/>
          </a:ln>
          <a:effectLst>
            <a:outerShdw blurRad="42863" rotWithShape="0" algn="ctr" dir="5400000" dist="50800">
              <a:srgbClr val="D8D8D8"/>
            </a:outerShdw>
          </a:effectLst>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200">
                <a:solidFill>
                  <a:srgbClr val="E5573D"/>
                </a:solidFill>
                <a:latin typeface="Calibri"/>
                <a:ea typeface="Calibri"/>
                <a:cs typeface="Calibri"/>
                <a:sym typeface="Calibri"/>
              </a:rPr>
              <a:t>MORE WITH LE$$</a:t>
            </a:r>
            <a:endParaRPr b="1">
              <a:solidFill>
                <a:srgbClr val="E5573D"/>
              </a:solidFill>
            </a:endParaRPr>
          </a:p>
        </p:txBody>
      </p:sp>
      <p:pic>
        <p:nvPicPr>
          <p:cNvPr id="205" name="Google Shape;205;g126090fbe21_1_0" title="Budget Presentation 22-23 Slide 2 Revised.mp3">
            <a:hlinkClick r:id="rId4"/>
          </p:cNvPr>
          <p:cNvPicPr preferRelativeResize="0"/>
          <p:nvPr/>
        </p:nvPicPr>
        <p:blipFill>
          <a:blip r:embed="rId5">
            <a:alphaModFix/>
          </a:blip>
          <a:stretch>
            <a:fillRect/>
          </a:stretch>
        </p:blipFill>
        <p:spPr>
          <a:xfrm>
            <a:off x="11435575" y="6226726"/>
            <a:ext cx="457200" cy="457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195"/>
                                        </p:tgtEl>
                                        <p:attrNameLst>
                                          <p:attrName>style.visibility</p:attrName>
                                        </p:attrNameLst>
                                      </p:cBhvr>
                                      <p:to>
                                        <p:strVal val="visible"/>
                                      </p:to>
                                    </p:set>
                                    <p:anim calcmode="lin" valueType="num">
                                      <p:cBhvr additive="base">
                                        <p:cTn dur="4500"/>
                                        <p:tgtEl>
                                          <p:spTgt spid="195"/>
                                        </p:tgtEl>
                                        <p:attrNameLst>
                                          <p:attrName>ppt_y</p:attrName>
                                        </p:attrNameLst>
                                      </p:cBhvr>
                                      <p:tavLst>
                                        <p:tav fmla="" tm="0">
                                          <p:val>
                                            <p:strVal val="#ppt_y+1"/>
                                          </p:val>
                                        </p:tav>
                                        <p:tav fmla="" tm="100000">
                                          <p:val>
                                            <p:strVal val="#ppt_y"/>
                                          </p:val>
                                        </p:tav>
                                      </p:tavLst>
                                    </p:anim>
                                  </p:childTnLst>
                                </p:cTn>
                              </p:par>
                            </p:childTnLst>
                          </p:cTn>
                        </p:par>
                        <p:par>
                          <p:cTn fill="hold">
                            <p:stCondLst>
                              <p:cond delay="4500"/>
                            </p:stCondLst>
                            <p:childTnLst>
                              <p:par>
                                <p:cTn fill="hold" nodeType="afterEffect" presetClass="entr" presetID="2" presetSubtype="4">
                                  <p:stCondLst>
                                    <p:cond delay="0"/>
                                  </p:stCondLst>
                                  <p:childTnLst>
                                    <p:set>
                                      <p:cBhvr>
                                        <p:cTn dur="1" fill="hold">
                                          <p:stCondLst>
                                            <p:cond delay="0"/>
                                          </p:stCondLst>
                                        </p:cTn>
                                        <p:tgtEl>
                                          <p:spTgt spid="196"/>
                                        </p:tgtEl>
                                        <p:attrNameLst>
                                          <p:attrName>style.visibility</p:attrName>
                                        </p:attrNameLst>
                                      </p:cBhvr>
                                      <p:to>
                                        <p:strVal val="visible"/>
                                      </p:to>
                                    </p:set>
                                    <p:anim calcmode="lin" valueType="num">
                                      <p:cBhvr additive="base">
                                        <p:cTn dur="4500"/>
                                        <p:tgtEl>
                                          <p:spTgt spid="196"/>
                                        </p:tgtEl>
                                        <p:attrNameLst>
                                          <p:attrName>ppt_y</p:attrName>
                                        </p:attrNameLst>
                                      </p:cBhvr>
                                      <p:tavLst>
                                        <p:tav fmla="" tm="0">
                                          <p:val>
                                            <p:strVal val="#ppt_y+1"/>
                                          </p:val>
                                        </p:tav>
                                        <p:tav fmla="" tm="100000">
                                          <p:val>
                                            <p:strVal val="#ppt_y"/>
                                          </p:val>
                                        </p:tav>
                                      </p:tavLst>
                                    </p:anim>
                                  </p:childTnLst>
                                </p:cTn>
                              </p:par>
                            </p:childTnLst>
                          </p:cTn>
                        </p:par>
                        <p:par>
                          <p:cTn fill="hold">
                            <p:stCondLst>
                              <p:cond delay="9000"/>
                            </p:stCondLst>
                            <p:childTnLst>
                              <p:par>
                                <p:cTn fill="hold" nodeType="afterEffect" presetClass="entr" presetID="2" presetSubtype="4">
                                  <p:stCondLst>
                                    <p:cond delay="0"/>
                                  </p:stCondLst>
                                  <p:childTnLst>
                                    <p:set>
                                      <p:cBhvr>
                                        <p:cTn dur="1" fill="hold">
                                          <p:stCondLst>
                                            <p:cond delay="0"/>
                                          </p:stCondLst>
                                        </p:cTn>
                                        <p:tgtEl>
                                          <p:spTgt spid="197"/>
                                        </p:tgtEl>
                                        <p:attrNameLst>
                                          <p:attrName>style.visibility</p:attrName>
                                        </p:attrNameLst>
                                      </p:cBhvr>
                                      <p:to>
                                        <p:strVal val="visible"/>
                                      </p:to>
                                    </p:set>
                                    <p:anim calcmode="lin" valueType="num">
                                      <p:cBhvr additive="base">
                                        <p:cTn dur="4500"/>
                                        <p:tgtEl>
                                          <p:spTgt spid="197"/>
                                        </p:tgtEl>
                                        <p:attrNameLst>
                                          <p:attrName>ppt_y</p:attrName>
                                        </p:attrNameLst>
                                      </p:cBhvr>
                                      <p:tavLst>
                                        <p:tav fmla="" tm="0">
                                          <p:val>
                                            <p:strVal val="#ppt_y+1"/>
                                          </p:val>
                                        </p:tav>
                                        <p:tav fmla="" tm="100000">
                                          <p:val>
                                            <p:strVal val="#ppt_y"/>
                                          </p:val>
                                        </p:tav>
                                      </p:tavLst>
                                    </p:anim>
                                  </p:childTnLst>
                                </p:cTn>
                              </p:par>
                            </p:childTnLst>
                          </p:cTn>
                        </p:par>
                        <p:par>
                          <p:cTn fill="hold">
                            <p:stCondLst>
                              <p:cond delay="13500"/>
                            </p:stCondLst>
                            <p:childTnLst>
                              <p:par>
                                <p:cTn fill="hold" nodeType="afterEffect" presetClass="entr" presetID="2" presetSubtype="4">
                                  <p:stCondLst>
                                    <p:cond delay="0"/>
                                  </p:stCondLst>
                                  <p:childTnLst>
                                    <p:set>
                                      <p:cBhvr>
                                        <p:cTn dur="1" fill="hold">
                                          <p:stCondLst>
                                            <p:cond delay="0"/>
                                          </p:stCondLst>
                                        </p:cTn>
                                        <p:tgtEl>
                                          <p:spTgt spid="198"/>
                                        </p:tgtEl>
                                        <p:attrNameLst>
                                          <p:attrName>style.visibility</p:attrName>
                                        </p:attrNameLst>
                                      </p:cBhvr>
                                      <p:to>
                                        <p:strVal val="visible"/>
                                      </p:to>
                                    </p:set>
                                    <p:anim calcmode="lin" valueType="num">
                                      <p:cBhvr additive="base">
                                        <p:cTn dur="4500"/>
                                        <p:tgtEl>
                                          <p:spTgt spid="198"/>
                                        </p:tgtEl>
                                        <p:attrNameLst>
                                          <p:attrName>ppt_y</p:attrName>
                                        </p:attrNameLst>
                                      </p:cBhvr>
                                      <p:tavLst>
                                        <p:tav fmla="" tm="0">
                                          <p:val>
                                            <p:strVal val="#ppt_y+1"/>
                                          </p:val>
                                        </p:tav>
                                        <p:tav fmla="" tm="100000">
                                          <p:val>
                                            <p:strVal val="#ppt_y"/>
                                          </p:val>
                                        </p:tav>
                                      </p:tavLst>
                                    </p:anim>
                                  </p:childTnLst>
                                </p:cTn>
                              </p:par>
                            </p:childTnLst>
                          </p:cTn>
                        </p:par>
                        <p:par>
                          <p:cTn fill="hold">
                            <p:stCondLst>
                              <p:cond delay="18000"/>
                            </p:stCondLst>
                            <p:childTnLst>
                              <p:par>
                                <p:cTn fill="hold" nodeType="afterEffect" presetClass="entr" presetID="2" presetSubtype="1">
                                  <p:stCondLst>
                                    <p:cond delay="0"/>
                                  </p:stCondLst>
                                  <p:childTnLst>
                                    <p:set>
                                      <p:cBhvr>
                                        <p:cTn dur="1" fill="hold">
                                          <p:stCondLst>
                                            <p:cond delay="0"/>
                                          </p:stCondLst>
                                        </p:cTn>
                                        <p:tgtEl>
                                          <p:spTgt spid="199"/>
                                        </p:tgtEl>
                                        <p:attrNameLst>
                                          <p:attrName>style.visibility</p:attrName>
                                        </p:attrNameLst>
                                      </p:cBhvr>
                                      <p:to>
                                        <p:strVal val="visible"/>
                                      </p:to>
                                    </p:set>
                                    <p:anim calcmode="lin" valueType="num">
                                      <p:cBhvr additive="base">
                                        <p:cTn dur="4800"/>
                                        <p:tgtEl>
                                          <p:spTgt spid="199"/>
                                        </p:tgtEl>
                                        <p:attrNameLst>
                                          <p:attrName>ppt_y</p:attrName>
                                        </p:attrNameLst>
                                      </p:cBhvr>
                                      <p:tavLst>
                                        <p:tav fmla="" tm="0">
                                          <p:val>
                                            <p:strVal val="#ppt_y-1"/>
                                          </p:val>
                                        </p:tav>
                                        <p:tav fmla="" tm="100000">
                                          <p:val>
                                            <p:strVal val="#ppt_y"/>
                                          </p:val>
                                        </p:tav>
                                      </p:tavLst>
                                    </p:anim>
                                  </p:childTnLst>
                                </p:cTn>
                              </p:par>
                            </p:childTnLst>
                          </p:cTn>
                        </p:par>
                        <p:par>
                          <p:cTn fill="hold">
                            <p:stCondLst>
                              <p:cond delay="22800"/>
                            </p:stCondLst>
                            <p:childTnLst>
                              <p:par>
                                <p:cTn fill="hold" nodeType="afterEffect" presetClass="entr" presetID="2" presetSubtype="1">
                                  <p:stCondLst>
                                    <p:cond delay="0"/>
                                  </p:stCondLst>
                                  <p:childTnLst>
                                    <p:set>
                                      <p:cBhvr>
                                        <p:cTn dur="1" fill="hold">
                                          <p:stCondLst>
                                            <p:cond delay="0"/>
                                          </p:stCondLst>
                                        </p:cTn>
                                        <p:tgtEl>
                                          <p:spTgt spid="200"/>
                                        </p:tgtEl>
                                        <p:attrNameLst>
                                          <p:attrName>style.visibility</p:attrName>
                                        </p:attrNameLst>
                                      </p:cBhvr>
                                      <p:to>
                                        <p:strVal val="visible"/>
                                      </p:to>
                                    </p:set>
                                    <p:anim calcmode="lin" valueType="num">
                                      <p:cBhvr additive="base">
                                        <p:cTn dur="4500"/>
                                        <p:tgtEl>
                                          <p:spTgt spid="200"/>
                                        </p:tgtEl>
                                        <p:attrNameLst>
                                          <p:attrName>ppt_y</p:attrName>
                                        </p:attrNameLst>
                                      </p:cBhvr>
                                      <p:tavLst>
                                        <p:tav fmla="" tm="0">
                                          <p:val>
                                            <p:strVal val="#ppt_y-1"/>
                                          </p:val>
                                        </p:tav>
                                        <p:tav fmla="" tm="100000">
                                          <p:val>
                                            <p:strVal val="#ppt_y"/>
                                          </p:val>
                                        </p:tav>
                                      </p:tavLst>
                                    </p:anim>
                                  </p:childTnLst>
                                </p:cTn>
                              </p:par>
                            </p:childTnLst>
                          </p:cTn>
                        </p:par>
                        <p:par>
                          <p:cTn fill="hold">
                            <p:stCondLst>
                              <p:cond delay="27300"/>
                            </p:stCondLst>
                            <p:childTnLst>
                              <p:par>
                                <p:cTn fill="hold" nodeType="afterEffect" presetClass="entr" presetID="2" presetSubtype="1">
                                  <p:stCondLst>
                                    <p:cond delay="0"/>
                                  </p:stCondLst>
                                  <p:childTnLst>
                                    <p:set>
                                      <p:cBhvr>
                                        <p:cTn dur="1" fill="hold">
                                          <p:stCondLst>
                                            <p:cond delay="0"/>
                                          </p:stCondLst>
                                        </p:cTn>
                                        <p:tgtEl>
                                          <p:spTgt spid="201"/>
                                        </p:tgtEl>
                                        <p:attrNameLst>
                                          <p:attrName>style.visibility</p:attrName>
                                        </p:attrNameLst>
                                      </p:cBhvr>
                                      <p:to>
                                        <p:strVal val="visible"/>
                                      </p:to>
                                    </p:set>
                                    <p:anim calcmode="lin" valueType="num">
                                      <p:cBhvr additive="base">
                                        <p:cTn dur="4600"/>
                                        <p:tgtEl>
                                          <p:spTgt spid="201"/>
                                        </p:tgtEl>
                                        <p:attrNameLst>
                                          <p:attrName>ppt_y</p:attrName>
                                        </p:attrNameLst>
                                      </p:cBhvr>
                                      <p:tavLst>
                                        <p:tav fmla="" tm="0">
                                          <p:val>
                                            <p:strVal val="#ppt_y-1"/>
                                          </p:val>
                                        </p:tav>
                                        <p:tav fmla="" tm="100000">
                                          <p:val>
                                            <p:strVal val="#ppt_y"/>
                                          </p:val>
                                        </p:tav>
                                      </p:tavLst>
                                    </p:anim>
                                  </p:childTnLst>
                                </p:cTn>
                              </p:par>
                            </p:childTnLst>
                          </p:cTn>
                        </p:par>
                        <p:par>
                          <p:cTn fill="hold">
                            <p:stCondLst>
                              <p:cond delay="31900"/>
                            </p:stCondLst>
                            <p:childTnLst>
                              <p:par>
                                <p:cTn fill="hold" nodeType="afterEffect" presetClass="entr" presetID="2" presetSubtype="1">
                                  <p:stCondLst>
                                    <p:cond delay="0"/>
                                  </p:stCondLst>
                                  <p:childTnLst>
                                    <p:set>
                                      <p:cBhvr>
                                        <p:cTn dur="1" fill="hold">
                                          <p:stCondLst>
                                            <p:cond delay="0"/>
                                          </p:stCondLst>
                                        </p:cTn>
                                        <p:tgtEl>
                                          <p:spTgt spid="202"/>
                                        </p:tgtEl>
                                        <p:attrNameLst>
                                          <p:attrName>style.visibility</p:attrName>
                                        </p:attrNameLst>
                                      </p:cBhvr>
                                      <p:to>
                                        <p:strVal val="visible"/>
                                      </p:to>
                                    </p:set>
                                    <p:anim calcmode="lin" valueType="num">
                                      <p:cBhvr additive="base">
                                        <p:cTn dur="4500"/>
                                        <p:tgtEl>
                                          <p:spTgt spid="202"/>
                                        </p:tgtEl>
                                        <p:attrNameLst>
                                          <p:attrName>ppt_y</p:attrName>
                                        </p:attrNameLst>
                                      </p:cBhvr>
                                      <p:tavLst>
                                        <p:tav fmla="" tm="0">
                                          <p:val>
                                            <p:strVal val="#ppt_y-1"/>
                                          </p:val>
                                        </p:tav>
                                        <p:tav fmla="" tm="100000">
                                          <p:val>
                                            <p:strVal val="#ppt_y"/>
                                          </p:val>
                                        </p:tav>
                                      </p:tavLst>
                                    </p:anim>
                                  </p:childTnLst>
                                </p:cTn>
                              </p:par>
                            </p:childTnLst>
                          </p:cTn>
                        </p:par>
                        <p:par>
                          <p:cTn fill="hold">
                            <p:stCondLst>
                              <p:cond delay="36400"/>
                            </p:stCondLst>
                            <p:childTnLst>
                              <p:par>
                                <p:cTn fill="hold" nodeType="afterEffect" presetClass="entr" presetID="2" presetSubtype="4">
                                  <p:stCondLst>
                                    <p:cond delay="0"/>
                                  </p:stCondLst>
                                  <p:childTnLst>
                                    <p:set>
                                      <p:cBhvr>
                                        <p:cTn dur="1" fill="hold">
                                          <p:stCondLst>
                                            <p:cond delay="0"/>
                                          </p:stCondLst>
                                        </p:cTn>
                                        <p:tgtEl>
                                          <p:spTgt spid="204"/>
                                        </p:tgtEl>
                                        <p:attrNameLst>
                                          <p:attrName>style.visibility</p:attrName>
                                        </p:attrNameLst>
                                      </p:cBhvr>
                                      <p:to>
                                        <p:strVal val="visible"/>
                                      </p:to>
                                    </p:set>
                                    <p:anim calcmode="lin" valueType="num">
                                      <p:cBhvr additive="base">
                                        <p:cTn dur="4000"/>
                                        <p:tgtEl>
                                          <p:spTgt spid="204"/>
                                        </p:tgtEl>
                                        <p:attrNameLst>
                                          <p:attrName>ppt_y</p:attrName>
                                        </p:attrNameLst>
                                      </p:cBhvr>
                                      <p:tavLst>
                                        <p:tav fmla="" tm="0">
                                          <p:val>
                                            <p:strVal val="#ppt_y+1"/>
                                          </p:val>
                                        </p:tav>
                                        <p:tav fmla="" tm="100000">
                                          <p:val>
                                            <p:strVal val="#ppt_y"/>
                                          </p:val>
                                        </p:tav>
                                      </p:tavLst>
                                    </p:anim>
                                  </p:childTnLst>
                                </p:cTn>
                              </p:par>
                            </p:childTnLst>
                          </p:cTn>
                        </p:par>
                        <p:par>
                          <p:cTn fill="hold">
                            <p:stCondLst>
                              <p:cond delay="40400"/>
                            </p:stCondLst>
                            <p:childTnLst>
                              <p:par>
                                <p:cTn fill="hold" nodeType="afterEffect" presetClass="emph" presetID="8" presetSubtype="0">
                                  <p:stCondLst>
                                    <p:cond delay="0"/>
                                  </p:stCondLst>
                                  <p:childTnLst>
                                    <p:animRot by="-21600000">
                                      <p:cBhvr>
                                        <p:cTn dur="3900" fill="hold"/>
                                        <p:tgtEl>
                                          <p:spTgt spid="204"/>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graphicFrame>
        <p:nvGraphicFramePr>
          <p:cNvPr id="210" name="Google Shape;210;g12256388ce5_4_5"/>
          <p:cNvGraphicFramePr/>
          <p:nvPr/>
        </p:nvGraphicFramePr>
        <p:xfrm>
          <a:off x="1117550" y="929325"/>
          <a:ext cx="3000000" cy="3000000"/>
        </p:xfrm>
        <a:graphic>
          <a:graphicData uri="http://schemas.openxmlformats.org/drawingml/2006/table">
            <a:tbl>
              <a:tblPr>
                <a:noFill/>
                <a:tableStyleId>{F01BC838-79D7-4148-8A7B-28BC41168B03}</a:tableStyleId>
              </a:tblPr>
              <a:tblGrid>
                <a:gridCol w="1943100"/>
                <a:gridCol w="1590675"/>
                <a:gridCol w="1590675"/>
                <a:gridCol w="1619250"/>
                <a:gridCol w="1619250"/>
                <a:gridCol w="1438275"/>
              </a:tblGrid>
              <a:tr h="206975">
                <a:tc>
                  <a:txBody>
                    <a:bodyPr/>
                    <a:lstStyle/>
                    <a:p>
                      <a:pPr indent="0" lvl="0" marL="0" rtl="0" algn="l">
                        <a:spcBef>
                          <a:spcPts val="0"/>
                        </a:spcBef>
                        <a:spcAft>
                          <a:spcPts val="0"/>
                        </a:spcAft>
                        <a:buNone/>
                      </a:pPr>
                      <a:r>
                        <a:t/>
                      </a:r>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‘18-’19</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‘19-’20</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‘20-’21</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‘21-’22</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‘22-’23</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r>
              <a:tr h="381000">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Enrollment</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8,652</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8,649</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8,408</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8,416</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8,447</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r>
              <a:tr h="371475">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Spec. Ed.</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20</a:t>
                      </a:r>
                      <a:r>
                        <a:rPr lang="en-US" sz="1800">
                          <a:latin typeface="Calibri"/>
                          <a:ea typeface="Calibri"/>
                          <a:cs typeface="Calibri"/>
                          <a:sym typeface="Calibri"/>
                        </a:rPr>
                        <a:t>%</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20</a:t>
                      </a:r>
                      <a:r>
                        <a:rPr lang="en-US" sz="1800">
                          <a:latin typeface="Calibri"/>
                          <a:ea typeface="Calibri"/>
                          <a:cs typeface="Calibri"/>
                          <a:sym typeface="Calibri"/>
                        </a:rPr>
                        <a:t>%</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20</a:t>
                      </a:r>
                      <a:r>
                        <a:rPr lang="en-US" sz="1800">
                          <a:latin typeface="Calibri"/>
                          <a:ea typeface="Calibri"/>
                          <a:cs typeface="Calibri"/>
                          <a:sym typeface="Calibri"/>
                        </a:rPr>
                        <a:t>%</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19%</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20%</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r>
              <a:tr h="371475">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Econ. Disadv.</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31%</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32%</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32%</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32%</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32%</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r>
              <a:tr h="371475">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ELL</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3%</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3.5%</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4%</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4.5%</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5%</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r>
            </a:tbl>
          </a:graphicData>
        </a:graphic>
      </p:graphicFrame>
      <p:graphicFrame>
        <p:nvGraphicFramePr>
          <p:cNvPr id="211" name="Google Shape;211;g12256388ce5_4_5"/>
          <p:cNvGraphicFramePr/>
          <p:nvPr/>
        </p:nvGraphicFramePr>
        <p:xfrm>
          <a:off x="1688475" y="3931500"/>
          <a:ext cx="3000000" cy="3000000"/>
        </p:xfrm>
        <a:graphic>
          <a:graphicData uri="http://schemas.openxmlformats.org/drawingml/2006/table">
            <a:tbl>
              <a:tblPr>
                <a:noFill/>
                <a:tableStyleId>{F01BC838-79D7-4148-8A7B-28BC41168B03}</a:tableStyleId>
              </a:tblPr>
              <a:tblGrid>
                <a:gridCol w="1549850"/>
                <a:gridCol w="1313875"/>
                <a:gridCol w="1451350"/>
                <a:gridCol w="1451350"/>
                <a:gridCol w="1441600"/>
                <a:gridCol w="1451350"/>
              </a:tblGrid>
              <a:tr h="381000">
                <a:tc>
                  <a:txBody>
                    <a:bodyPr/>
                    <a:lstStyle/>
                    <a:p>
                      <a:pPr indent="0" lvl="0" marL="0" rtl="0" algn="l">
                        <a:spcBef>
                          <a:spcPts val="0"/>
                        </a:spcBef>
                        <a:spcAft>
                          <a:spcPts val="0"/>
                        </a:spcAft>
                        <a:buNone/>
                      </a:pPr>
                      <a:r>
                        <a:t/>
                      </a:r>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‘18-’19</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‘19-’20</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‘20-’21</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‘21-’22</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c>
                  <a:txBody>
                    <a:bodyPr/>
                    <a:lstStyle/>
                    <a:p>
                      <a:pPr indent="0" lvl="0" marL="0" rtl="0" algn="ctr">
                        <a:lnSpc>
                          <a:spcPct val="115000"/>
                        </a:lnSpc>
                        <a:spcBef>
                          <a:spcPts val="0"/>
                        </a:spcBef>
                        <a:spcAft>
                          <a:spcPts val="0"/>
                        </a:spcAft>
                        <a:buNone/>
                      </a:pPr>
                      <a:r>
                        <a:rPr b="1" lang="en-US" sz="1800">
                          <a:solidFill>
                            <a:srgbClr val="FFFFFF"/>
                          </a:solidFill>
                          <a:latin typeface="Calibri"/>
                          <a:ea typeface="Calibri"/>
                          <a:cs typeface="Calibri"/>
                          <a:sym typeface="Calibri"/>
                        </a:rPr>
                        <a:t>‘22-’23</a:t>
                      </a:r>
                      <a:endParaRPr b="1" sz="1800">
                        <a:solidFill>
                          <a:srgbClr val="FFFFFF"/>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0AD47"/>
                    </a:solidFill>
                  </a:tcPr>
                </a:tc>
              </a:tr>
              <a:tr h="439275">
                <a:tc>
                  <a:txBody>
                    <a:bodyPr/>
                    <a:lstStyle/>
                    <a:p>
                      <a:pPr indent="0" lvl="0" marL="0" rtl="0" algn="r">
                        <a:lnSpc>
                          <a:spcPct val="115000"/>
                        </a:lnSpc>
                        <a:spcBef>
                          <a:spcPts val="0"/>
                        </a:spcBef>
                        <a:spcAft>
                          <a:spcPts val="0"/>
                        </a:spcAft>
                        <a:buNone/>
                      </a:pPr>
                      <a:r>
                        <a:rPr lang="en-US" sz="1750">
                          <a:latin typeface="Calibri"/>
                          <a:ea typeface="Calibri"/>
                          <a:cs typeface="Calibri"/>
                          <a:sym typeface="Calibri"/>
                        </a:rPr>
                        <a:t>Cost Per Pupil</a:t>
                      </a:r>
                      <a:endParaRPr sz="175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$14,753</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$14,495</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$14,874</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$15,807</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$16,164</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r>
              <a:tr h="371475">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Tax Levy</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4.2%</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3.5%</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1.9%</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1.9%</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0.8%</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r>
              <a:tr h="371475">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Budget</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0.37%</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solidFill>
                            <a:srgbClr val="FF0000"/>
                          </a:solidFill>
                          <a:latin typeface="Calibri"/>
                          <a:ea typeface="Calibri"/>
                          <a:cs typeface="Calibri"/>
                          <a:sym typeface="Calibri"/>
                        </a:rPr>
                        <a:t>-0.23%</a:t>
                      </a:r>
                      <a:endParaRPr sz="1800">
                        <a:solidFill>
                          <a:srgbClr val="FF0000"/>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solidFill>
                            <a:srgbClr val="FF0000"/>
                          </a:solidFill>
                          <a:latin typeface="Calibri"/>
                          <a:ea typeface="Calibri"/>
                          <a:cs typeface="Calibri"/>
                          <a:sym typeface="Calibri"/>
                        </a:rPr>
                        <a:t>-1.3%</a:t>
                      </a:r>
                      <a:endParaRPr sz="1800">
                        <a:solidFill>
                          <a:srgbClr val="FF0000"/>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0.68%</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c>
                  <a:txBody>
                    <a:bodyPr/>
                    <a:lstStyle/>
                    <a:p>
                      <a:pPr indent="0" lvl="0" marL="0" rtl="0" algn="r">
                        <a:lnSpc>
                          <a:spcPct val="115000"/>
                        </a:lnSpc>
                        <a:spcBef>
                          <a:spcPts val="0"/>
                        </a:spcBef>
                        <a:spcAft>
                          <a:spcPts val="0"/>
                        </a:spcAft>
                        <a:buNone/>
                      </a:pPr>
                      <a:r>
                        <a:rPr lang="en-US" sz="1800">
                          <a:solidFill>
                            <a:srgbClr val="FF0000"/>
                          </a:solidFill>
                          <a:latin typeface="Calibri"/>
                          <a:ea typeface="Calibri"/>
                          <a:cs typeface="Calibri"/>
                          <a:sym typeface="Calibri"/>
                        </a:rPr>
                        <a:t>-1.4%</a:t>
                      </a:r>
                      <a:endParaRPr sz="1800">
                        <a:solidFill>
                          <a:srgbClr val="FF0000"/>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D5E3CF"/>
                    </a:solidFill>
                  </a:tcPr>
                </a:tc>
              </a:tr>
              <a:tr h="371475">
                <a:tc>
                  <a:txBody>
                    <a:bodyPr/>
                    <a:lstStyle/>
                    <a:p>
                      <a:pPr indent="0" lvl="0" marL="0" rtl="0" algn="r">
                        <a:lnSpc>
                          <a:spcPct val="115000"/>
                        </a:lnSpc>
                        <a:spcBef>
                          <a:spcPts val="0"/>
                        </a:spcBef>
                        <a:spcAft>
                          <a:spcPts val="0"/>
                        </a:spcAft>
                        <a:buNone/>
                      </a:pPr>
                      <a:r>
                        <a:rPr lang="en-US" sz="1800">
                          <a:latin typeface="Calibri"/>
                          <a:ea typeface="Calibri"/>
                          <a:cs typeface="Calibri"/>
                          <a:sym typeface="Calibri"/>
                        </a:rPr>
                        <a:t>State Aid</a:t>
                      </a:r>
                      <a:endParaRPr sz="1800">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solidFill>
                            <a:srgbClr val="FF0000"/>
                          </a:solidFill>
                          <a:latin typeface="Calibri"/>
                          <a:ea typeface="Calibri"/>
                          <a:cs typeface="Calibri"/>
                          <a:sym typeface="Calibri"/>
                        </a:rPr>
                        <a:t>-5%</a:t>
                      </a:r>
                      <a:endParaRPr sz="1800">
                        <a:solidFill>
                          <a:srgbClr val="FF0000"/>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solidFill>
                            <a:srgbClr val="FF0000"/>
                          </a:solidFill>
                          <a:latin typeface="Calibri"/>
                          <a:ea typeface="Calibri"/>
                          <a:cs typeface="Calibri"/>
                          <a:sym typeface="Calibri"/>
                        </a:rPr>
                        <a:t>-8</a:t>
                      </a:r>
                      <a:endParaRPr sz="1800">
                        <a:solidFill>
                          <a:srgbClr val="FF0000"/>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solidFill>
                            <a:srgbClr val="FF0000"/>
                          </a:solidFill>
                          <a:latin typeface="Calibri"/>
                          <a:ea typeface="Calibri"/>
                          <a:cs typeface="Calibri"/>
                          <a:sym typeface="Calibri"/>
                        </a:rPr>
                        <a:t>-14%</a:t>
                      </a:r>
                      <a:endParaRPr sz="1800">
                        <a:solidFill>
                          <a:srgbClr val="FF0000"/>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solidFill>
                            <a:srgbClr val="FF0000"/>
                          </a:solidFill>
                          <a:latin typeface="Calibri"/>
                          <a:ea typeface="Calibri"/>
                          <a:cs typeface="Calibri"/>
                          <a:sym typeface="Calibri"/>
                        </a:rPr>
                        <a:t>-20%</a:t>
                      </a:r>
                      <a:endParaRPr sz="1800">
                        <a:solidFill>
                          <a:srgbClr val="FF0000"/>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c>
                  <a:txBody>
                    <a:bodyPr/>
                    <a:lstStyle/>
                    <a:p>
                      <a:pPr indent="0" lvl="0" marL="0" rtl="0" algn="r">
                        <a:lnSpc>
                          <a:spcPct val="115000"/>
                        </a:lnSpc>
                        <a:spcBef>
                          <a:spcPts val="0"/>
                        </a:spcBef>
                        <a:spcAft>
                          <a:spcPts val="0"/>
                        </a:spcAft>
                        <a:buNone/>
                      </a:pPr>
                      <a:r>
                        <a:rPr lang="en-US" sz="1800">
                          <a:solidFill>
                            <a:srgbClr val="FF0000"/>
                          </a:solidFill>
                          <a:latin typeface="Calibri"/>
                          <a:ea typeface="Calibri"/>
                          <a:cs typeface="Calibri"/>
                          <a:sym typeface="Calibri"/>
                        </a:rPr>
                        <a:t>-20%</a:t>
                      </a:r>
                      <a:endParaRPr sz="1800">
                        <a:solidFill>
                          <a:srgbClr val="FF0000"/>
                        </a:solidFill>
                        <a:latin typeface="Calibri"/>
                        <a:ea typeface="Calibri"/>
                        <a:cs typeface="Calibri"/>
                        <a:sym typeface="Calibri"/>
                      </a:endParaRPr>
                    </a:p>
                  </a:txBody>
                  <a:tcPr marT="45725" marB="45725" marR="91450" marL="91450">
                    <a:lnL cap="flat" cmpd="sng" w="12650">
                      <a:solidFill>
                        <a:srgbClr val="FFFFFF"/>
                      </a:solidFill>
                      <a:prstDash val="solid"/>
                      <a:round/>
                      <a:headEnd len="sm" w="sm" type="none"/>
                      <a:tailEnd len="sm" w="sm" type="none"/>
                    </a:lnL>
                    <a:lnR cap="flat" cmpd="sng" w="12650">
                      <a:solidFill>
                        <a:srgbClr val="FFFFFF"/>
                      </a:solidFill>
                      <a:prstDash val="solid"/>
                      <a:round/>
                      <a:headEnd len="sm" w="sm" type="none"/>
                      <a:tailEnd len="sm" w="sm" type="none"/>
                    </a:lnR>
                    <a:lnT cap="flat" cmpd="sng" w="12650">
                      <a:solidFill>
                        <a:srgbClr val="FFFFFF"/>
                      </a:solidFill>
                      <a:prstDash val="solid"/>
                      <a:round/>
                      <a:headEnd len="sm" w="sm" type="none"/>
                      <a:tailEnd len="sm" w="sm" type="none"/>
                    </a:lnT>
                    <a:lnB cap="flat" cmpd="sng" w="12650">
                      <a:solidFill>
                        <a:srgbClr val="FFFFFF"/>
                      </a:solidFill>
                      <a:prstDash val="solid"/>
                      <a:round/>
                      <a:headEnd len="sm" w="sm" type="none"/>
                      <a:tailEnd len="sm" w="sm" type="none"/>
                    </a:lnB>
                    <a:solidFill>
                      <a:srgbClr val="EBF1E9"/>
                    </a:solidFill>
                  </a:tcPr>
                </a:tc>
              </a:tr>
            </a:tbl>
          </a:graphicData>
        </a:graphic>
      </p:graphicFrame>
      <p:pic>
        <p:nvPicPr>
          <p:cNvPr id="212" name="Google Shape;212;g12256388ce5_4_5" title="Budget Presentation 22-23 Slide 3.mp3">
            <a:hlinkClick r:id="rId3"/>
          </p:cNvPr>
          <p:cNvPicPr preferRelativeResize="0"/>
          <p:nvPr/>
        </p:nvPicPr>
        <p:blipFill>
          <a:blip r:embed="rId4">
            <a:alphaModFix/>
          </a:blip>
          <a:stretch>
            <a:fillRect/>
          </a:stretch>
        </p:blipFill>
        <p:spPr>
          <a:xfrm>
            <a:off x="11514700" y="6255325"/>
            <a:ext cx="457200" cy="457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6" name="Shape 216"/>
        <p:cNvGrpSpPr/>
        <p:nvPr/>
      </p:nvGrpSpPr>
      <p:grpSpPr>
        <a:xfrm>
          <a:off x="0" y="0"/>
          <a:ext cx="0" cy="0"/>
          <a:chOff x="0" y="0"/>
          <a:chExt cx="0" cy="0"/>
        </a:xfrm>
      </p:grpSpPr>
      <p:sp>
        <p:nvSpPr>
          <p:cNvPr id="217" name="Google Shape;217;p3"/>
          <p:cNvSpPr txBox="1"/>
          <p:nvPr>
            <p:ph idx="1" type="body"/>
          </p:nvPr>
        </p:nvSpPr>
        <p:spPr>
          <a:xfrm>
            <a:off x="2952600" y="2177949"/>
            <a:ext cx="7319100" cy="3855600"/>
          </a:xfrm>
          <a:prstGeom prst="rect">
            <a:avLst/>
          </a:prstGeom>
          <a:noFill/>
          <a:ln>
            <a:noFill/>
          </a:ln>
        </p:spPr>
        <p:txBody>
          <a:bodyPr anchorCtr="0" anchor="t" bIns="121900" lIns="121900" spcFirstLastPara="1" rIns="121900" wrap="square" tIns="121900">
            <a:noAutofit/>
          </a:bodyPr>
          <a:lstStyle/>
          <a:p>
            <a:pPr indent="-406400" lvl="0" marL="457200" rtl="0" algn="l">
              <a:lnSpc>
                <a:spcPct val="115000"/>
              </a:lnSpc>
              <a:spcBef>
                <a:spcPts val="0"/>
              </a:spcBef>
              <a:spcAft>
                <a:spcPts val="0"/>
              </a:spcAft>
              <a:buSzPts val="2800"/>
              <a:buChar char="●"/>
            </a:pPr>
            <a:r>
              <a:rPr lang="en-US" sz="2800"/>
              <a:t>Develop a fiscally responsible budget</a:t>
            </a:r>
            <a:endParaRPr sz="2800"/>
          </a:p>
          <a:p>
            <a:pPr indent="-406400" lvl="0" marL="457200" rtl="0" algn="l">
              <a:lnSpc>
                <a:spcPct val="115000"/>
              </a:lnSpc>
              <a:spcBef>
                <a:spcPts val="0"/>
              </a:spcBef>
              <a:spcAft>
                <a:spcPts val="0"/>
              </a:spcAft>
              <a:buSzPts val="2800"/>
              <a:buChar char="●"/>
            </a:pPr>
            <a:r>
              <a:rPr lang="en-US" sz="2800"/>
              <a:t>Address elementary class sizes</a:t>
            </a:r>
            <a:endParaRPr sz="2800"/>
          </a:p>
          <a:p>
            <a:pPr indent="-406400" lvl="0" marL="457200" rtl="0" algn="l">
              <a:lnSpc>
                <a:spcPct val="115000"/>
              </a:lnSpc>
              <a:spcBef>
                <a:spcPts val="0"/>
              </a:spcBef>
              <a:spcAft>
                <a:spcPts val="0"/>
              </a:spcAft>
              <a:buSzPts val="2800"/>
              <a:buChar char="●"/>
            </a:pPr>
            <a:r>
              <a:rPr lang="en-US" sz="2800"/>
              <a:t>Improve facilities</a:t>
            </a:r>
            <a:endParaRPr sz="2800"/>
          </a:p>
          <a:p>
            <a:pPr indent="-406400" lvl="0" marL="457200" rtl="0" algn="l">
              <a:lnSpc>
                <a:spcPct val="115000"/>
              </a:lnSpc>
              <a:spcBef>
                <a:spcPts val="0"/>
              </a:spcBef>
              <a:spcAft>
                <a:spcPts val="0"/>
              </a:spcAft>
              <a:buSzPts val="2800"/>
              <a:buChar char="●"/>
            </a:pPr>
            <a:r>
              <a:rPr lang="en-US" sz="2800"/>
              <a:t>Improve support services</a:t>
            </a:r>
            <a:endParaRPr sz="2800"/>
          </a:p>
          <a:p>
            <a:pPr indent="0" lvl="0" marL="457200" rtl="0" algn="l">
              <a:lnSpc>
                <a:spcPct val="115000"/>
              </a:lnSpc>
              <a:spcBef>
                <a:spcPts val="0"/>
              </a:spcBef>
              <a:spcAft>
                <a:spcPts val="0"/>
              </a:spcAft>
              <a:buSzPts val="2400"/>
              <a:buNone/>
            </a:pPr>
            <a:r>
              <a:t/>
            </a:r>
            <a:endParaRPr sz="2800"/>
          </a:p>
        </p:txBody>
      </p:sp>
      <p:sp>
        <p:nvSpPr>
          <p:cNvPr id="218" name="Google Shape;218;p3"/>
          <p:cNvSpPr txBox="1"/>
          <p:nvPr>
            <p:ph idx="2" type="subTitle"/>
          </p:nvPr>
        </p:nvSpPr>
        <p:spPr>
          <a:xfrm>
            <a:off x="3018652" y="421346"/>
            <a:ext cx="6225600" cy="971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2100"/>
              </a:spcAft>
              <a:buSzPts val="6000"/>
              <a:buNone/>
            </a:pPr>
            <a:r>
              <a:rPr lang="en-US"/>
              <a:t>Budget Priorities</a:t>
            </a:r>
            <a:endParaRPr/>
          </a:p>
        </p:txBody>
      </p:sp>
      <p:sp>
        <p:nvSpPr>
          <p:cNvPr id="219" name="Google Shape;219;p3"/>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220" name="Google Shape;220;p3"/>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221" name="Google Shape;221;p3" title="Budget Presentation 22-23 Slide 4.mp3">
            <a:hlinkClick r:id="rId5"/>
          </p:cNvPr>
          <p:cNvPicPr preferRelativeResize="0"/>
          <p:nvPr/>
        </p:nvPicPr>
        <p:blipFill>
          <a:blip r:embed="rId6">
            <a:alphaModFix/>
          </a:blip>
          <a:stretch>
            <a:fillRect/>
          </a:stretch>
        </p:blipFill>
        <p:spPr>
          <a:xfrm>
            <a:off x="11323525" y="6033547"/>
            <a:ext cx="457200" cy="457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5" name="Shape 225"/>
        <p:cNvGrpSpPr/>
        <p:nvPr/>
      </p:nvGrpSpPr>
      <p:grpSpPr>
        <a:xfrm>
          <a:off x="0" y="0"/>
          <a:ext cx="0" cy="0"/>
          <a:chOff x="0" y="0"/>
          <a:chExt cx="0" cy="0"/>
        </a:xfrm>
      </p:grpSpPr>
      <p:sp>
        <p:nvSpPr>
          <p:cNvPr id="226" name="Google Shape;226;p4"/>
          <p:cNvSpPr txBox="1"/>
          <p:nvPr/>
        </p:nvSpPr>
        <p:spPr>
          <a:xfrm>
            <a:off x="1538654" y="1319420"/>
            <a:ext cx="9254100" cy="2677800"/>
          </a:xfrm>
          <a:prstGeom prst="rect">
            <a:avLst/>
          </a:prstGeom>
          <a:noFill/>
          <a:ln>
            <a:noFill/>
          </a:ln>
        </p:spPr>
        <p:txBody>
          <a:bodyPr anchorCtr="0" anchor="t" bIns="45700" lIns="91425" spcFirstLastPara="1" rIns="91425" wrap="square" tIns="45700">
            <a:noAutofit/>
          </a:bodyPr>
          <a:lstStyle/>
          <a:p>
            <a:pPr indent="0" lvl="0" marL="45720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2060"/>
              </a:solidFill>
              <a:latin typeface="Arial Black"/>
              <a:ea typeface="Arial Black"/>
              <a:cs typeface="Arial Black"/>
              <a:sym typeface="Arial Black"/>
            </a:endParaRPr>
          </a:p>
        </p:txBody>
      </p:sp>
      <p:sp>
        <p:nvSpPr>
          <p:cNvPr id="227" name="Google Shape;227;p4"/>
          <p:cNvSpPr txBox="1"/>
          <p:nvPr>
            <p:ph idx="1" type="body"/>
          </p:nvPr>
        </p:nvSpPr>
        <p:spPr>
          <a:xfrm>
            <a:off x="3569954" y="2096687"/>
            <a:ext cx="7222800" cy="3625200"/>
          </a:xfrm>
          <a:prstGeom prst="rect">
            <a:avLst/>
          </a:prstGeom>
          <a:noFill/>
          <a:ln>
            <a:noFill/>
          </a:ln>
        </p:spPr>
        <p:txBody>
          <a:bodyPr anchorCtr="0" anchor="t" bIns="121900" lIns="121900" spcFirstLastPara="1" rIns="121900" wrap="square" tIns="121900">
            <a:noAutofit/>
          </a:bodyPr>
          <a:lstStyle/>
          <a:p>
            <a:pPr indent="-406400" lvl="0" marL="457200" rtl="0" algn="l">
              <a:lnSpc>
                <a:spcPct val="100000"/>
              </a:lnSpc>
              <a:spcBef>
                <a:spcPts val="0"/>
              </a:spcBef>
              <a:spcAft>
                <a:spcPts val="0"/>
              </a:spcAft>
              <a:buSzPts val="2800"/>
              <a:buChar char="❏"/>
            </a:pPr>
            <a:r>
              <a:rPr lang="en-US" sz="2800"/>
              <a:t>Reduction of State Aid</a:t>
            </a:r>
            <a:endParaRPr sz="2800"/>
          </a:p>
          <a:p>
            <a:pPr indent="-406400" lvl="0" marL="457200" rtl="0" algn="l">
              <a:lnSpc>
                <a:spcPct val="100000"/>
              </a:lnSpc>
              <a:spcBef>
                <a:spcPts val="0"/>
              </a:spcBef>
              <a:spcAft>
                <a:spcPts val="0"/>
              </a:spcAft>
              <a:buSzPts val="2800"/>
              <a:buChar char="❏"/>
            </a:pPr>
            <a:r>
              <a:rPr lang="en-US" sz="2800"/>
              <a:t>Staffing</a:t>
            </a:r>
            <a:endParaRPr sz="2800"/>
          </a:p>
          <a:p>
            <a:pPr indent="-374650" lvl="1" marL="914400" rtl="0" algn="l">
              <a:lnSpc>
                <a:spcPct val="100000"/>
              </a:lnSpc>
              <a:spcBef>
                <a:spcPts val="0"/>
              </a:spcBef>
              <a:spcAft>
                <a:spcPts val="0"/>
              </a:spcAft>
              <a:buSzPts val="2300"/>
              <a:buChar char="❏"/>
            </a:pPr>
            <a:r>
              <a:rPr lang="en-US" sz="2300"/>
              <a:t>Salaries</a:t>
            </a:r>
            <a:endParaRPr sz="2300"/>
          </a:p>
          <a:p>
            <a:pPr indent="-374650" lvl="1" marL="914400" rtl="0" algn="l">
              <a:lnSpc>
                <a:spcPct val="100000"/>
              </a:lnSpc>
              <a:spcBef>
                <a:spcPts val="0"/>
              </a:spcBef>
              <a:spcAft>
                <a:spcPts val="0"/>
              </a:spcAft>
              <a:buSzPts val="2300"/>
              <a:buChar char="❏"/>
            </a:pPr>
            <a:r>
              <a:rPr lang="en-US" sz="2300"/>
              <a:t>Benefits</a:t>
            </a:r>
            <a:endParaRPr sz="2300"/>
          </a:p>
          <a:p>
            <a:pPr indent="-406400" lvl="0" marL="457200" rtl="0" algn="l">
              <a:lnSpc>
                <a:spcPct val="100000"/>
              </a:lnSpc>
              <a:spcBef>
                <a:spcPts val="0"/>
              </a:spcBef>
              <a:spcAft>
                <a:spcPts val="0"/>
              </a:spcAft>
              <a:buSzPts val="2800"/>
              <a:buChar char="❏"/>
            </a:pPr>
            <a:r>
              <a:rPr lang="en-US" sz="2800"/>
              <a:t>Special Education Programs and Services</a:t>
            </a:r>
            <a:endParaRPr sz="2800"/>
          </a:p>
          <a:p>
            <a:pPr indent="-406400" lvl="0" marL="457200" rtl="0" algn="l">
              <a:lnSpc>
                <a:spcPct val="100000"/>
              </a:lnSpc>
              <a:spcBef>
                <a:spcPts val="0"/>
              </a:spcBef>
              <a:spcAft>
                <a:spcPts val="0"/>
              </a:spcAft>
              <a:buSzPts val="2800"/>
              <a:buChar char="❏"/>
            </a:pPr>
            <a:r>
              <a:rPr lang="en-US" sz="2800"/>
              <a:t>Facilities </a:t>
            </a:r>
            <a:endParaRPr sz="2800"/>
          </a:p>
          <a:p>
            <a:pPr indent="-406400" lvl="1" marL="914400" rtl="0" algn="l">
              <a:lnSpc>
                <a:spcPct val="100000"/>
              </a:lnSpc>
              <a:spcBef>
                <a:spcPts val="0"/>
              </a:spcBef>
              <a:spcAft>
                <a:spcPts val="0"/>
              </a:spcAft>
              <a:buSzPts val="2800"/>
              <a:buChar char="❏"/>
            </a:pPr>
            <a:r>
              <a:rPr lang="en-US" sz="2800"/>
              <a:t>Maintenance and Operations</a:t>
            </a:r>
            <a:endParaRPr sz="2800"/>
          </a:p>
          <a:p>
            <a:pPr indent="0" lvl="0" marL="457200" rtl="0" algn="l">
              <a:lnSpc>
                <a:spcPct val="100000"/>
              </a:lnSpc>
              <a:spcBef>
                <a:spcPts val="0"/>
              </a:spcBef>
              <a:spcAft>
                <a:spcPts val="0"/>
              </a:spcAft>
              <a:buSzPts val="2400"/>
              <a:buNone/>
            </a:pPr>
            <a:r>
              <a:t/>
            </a:r>
            <a:endParaRPr sz="2800"/>
          </a:p>
        </p:txBody>
      </p:sp>
      <p:sp>
        <p:nvSpPr>
          <p:cNvPr id="228" name="Google Shape;228;p4"/>
          <p:cNvSpPr txBox="1"/>
          <p:nvPr>
            <p:ph type="title"/>
          </p:nvPr>
        </p:nvSpPr>
        <p:spPr>
          <a:xfrm>
            <a:off x="3492192" y="239375"/>
            <a:ext cx="8699808"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sz="4400">
                <a:solidFill>
                  <a:schemeClr val="lt1"/>
                </a:solidFill>
              </a:rPr>
              <a:t>KEY FACTORS THAT AFFECT THE BUDGET</a:t>
            </a:r>
            <a:endParaRPr sz="4400">
              <a:solidFill>
                <a:schemeClr val="lt1"/>
              </a:solidFill>
            </a:endParaRPr>
          </a:p>
        </p:txBody>
      </p:sp>
      <p:sp>
        <p:nvSpPr>
          <p:cNvPr id="229" name="Google Shape;229;p4"/>
          <p:cNvSpPr txBox="1"/>
          <p:nvPr/>
        </p:nvSpPr>
        <p:spPr>
          <a:xfrm>
            <a:off x="5734300" y="3244350"/>
            <a:ext cx="42156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lang="en-US" sz="2400">
                <a:solidFill>
                  <a:schemeClr val="lt1"/>
                </a:solidFill>
                <a:latin typeface="Barlow"/>
                <a:ea typeface="Barlow"/>
                <a:cs typeface="Barlow"/>
                <a:sym typeface="Barlow"/>
              </a:rPr>
              <a:t>(More than </a:t>
            </a:r>
            <a:r>
              <a:rPr b="0" i="0" lang="en-US" sz="2400" u="none" cap="none" strike="noStrike">
                <a:solidFill>
                  <a:schemeClr val="lt1"/>
                </a:solidFill>
                <a:latin typeface="Barlow"/>
                <a:ea typeface="Barlow"/>
                <a:cs typeface="Barlow"/>
                <a:sym typeface="Barlow"/>
              </a:rPr>
              <a:t>80% of the Budget)</a:t>
            </a:r>
            <a:endParaRPr b="0" i="0" sz="2400" u="none" cap="none" strike="noStrike">
              <a:solidFill>
                <a:schemeClr val="lt1"/>
              </a:solidFill>
              <a:latin typeface="Barlow"/>
              <a:ea typeface="Barlow"/>
              <a:cs typeface="Barlow"/>
              <a:sym typeface="Barlow"/>
            </a:endParaRPr>
          </a:p>
        </p:txBody>
      </p:sp>
      <p:sp>
        <p:nvSpPr>
          <p:cNvPr id="230" name="Google Shape;230;p4"/>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231" name="Google Shape;231;p4"/>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232" name="Google Shape;232;p4" title="Budget Presentation 22-23 Slide 5TF.mp3">
            <a:hlinkClick r:id="rId5"/>
          </p:cNvPr>
          <p:cNvPicPr preferRelativeResize="0"/>
          <p:nvPr/>
        </p:nvPicPr>
        <p:blipFill>
          <a:blip r:embed="rId6">
            <a:alphaModFix/>
          </a:blip>
          <a:stretch>
            <a:fillRect/>
          </a:stretch>
        </p:blipFill>
        <p:spPr>
          <a:xfrm>
            <a:off x="11299625" y="6077387"/>
            <a:ext cx="457200" cy="457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6" name="Shape 236"/>
        <p:cNvGrpSpPr/>
        <p:nvPr/>
      </p:nvGrpSpPr>
      <p:grpSpPr>
        <a:xfrm>
          <a:off x="0" y="0"/>
          <a:ext cx="0" cy="0"/>
          <a:chOff x="0" y="0"/>
          <a:chExt cx="0" cy="0"/>
        </a:xfrm>
      </p:grpSpPr>
      <p:graphicFrame>
        <p:nvGraphicFramePr>
          <p:cNvPr id="237" name="Google Shape;237;p5"/>
          <p:cNvGraphicFramePr/>
          <p:nvPr/>
        </p:nvGraphicFramePr>
        <p:xfrm>
          <a:off x="2504066" y="1707150"/>
          <a:ext cx="3000000" cy="3000000"/>
        </p:xfrm>
        <a:graphic>
          <a:graphicData uri="http://schemas.openxmlformats.org/drawingml/2006/table">
            <a:tbl>
              <a:tblPr bandRow="1" firstRow="1">
                <a:gradFill>
                  <a:gsLst>
                    <a:gs pos="0">
                      <a:srgbClr val="B0CAE9"/>
                    </a:gs>
                    <a:gs pos="50000">
                      <a:srgbClr val="A1C1E4"/>
                    </a:gs>
                    <a:gs pos="100000">
                      <a:srgbClr val="90B8E4"/>
                    </a:gs>
                  </a:gsLst>
                  <a:lin ang="5400012" scaled="0"/>
                </a:gradFill>
                <a:tableStyleId>{B1CF2FC4-147E-44A9-8A38-E29E56BF69C9}</a:tableStyleId>
              </a:tblPr>
              <a:tblGrid>
                <a:gridCol w="2145400"/>
                <a:gridCol w="1249600"/>
                <a:gridCol w="1144375"/>
                <a:gridCol w="1242450"/>
                <a:gridCol w="1272750"/>
                <a:gridCol w="1127750"/>
                <a:gridCol w="1322575"/>
              </a:tblGrid>
              <a:tr h="625175">
                <a:tc>
                  <a:txBody>
                    <a:bodyPr/>
                    <a:lstStyle/>
                    <a:p>
                      <a:pPr indent="0" lvl="0" marL="0" marR="0" rtl="0" algn="ctr">
                        <a:lnSpc>
                          <a:spcPct val="100000"/>
                        </a:lnSpc>
                        <a:spcBef>
                          <a:spcPts val="0"/>
                        </a:spcBef>
                        <a:spcAft>
                          <a:spcPts val="0"/>
                        </a:spcAft>
                        <a:buClr>
                          <a:schemeClr val="lt1"/>
                        </a:buClr>
                        <a:buSzPts val="2500"/>
                        <a:buFont typeface="Barlow"/>
                        <a:buNone/>
                      </a:pPr>
                      <a:r>
                        <a:rPr lang="en-US" sz="2500" u="none" cap="none" strike="noStrike">
                          <a:solidFill>
                            <a:schemeClr val="lt1"/>
                          </a:solidFill>
                          <a:latin typeface="Barlow"/>
                          <a:ea typeface="Barlow"/>
                          <a:cs typeface="Barlow"/>
                          <a:sym typeface="Barlow"/>
                        </a:rPr>
                        <a:t>GRADE</a:t>
                      </a:r>
                      <a:endParaRPr sz="25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500"/>
                        <a:buFont typeface="Barlow"/>
                        <a:buNone/>
                      </a:pPr>
                      <a:r>
                        <a:rPr lang="en-US" sz="2500" u="none" cap="none" strike="noStrike">
                          <a:solidFill>
                            <a:schemeClr val="lt1"/>
                          </a:solidFill>
                          <a:latin typeface="Barlow"/>
                          <a:ea typeface="Barlow"/>
                          <a:cs typeface="Barlow"/>
                          <a:sym typeface="Barlow"/>
                        </a:rPr>
                        <a:t>DPES</a:t>
                      </a:r>
                      <a:endParaRPr sz="25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500"/>
                        <a:buFont typeface="Barlow"/>
                        <a:buNone/>
                      </a:pPr>
                      <a:r>
                        <a:rPr lang="en-US" sz="2500" u="none" cap="none" strike="noStrike">
                          <a:solidFill>
                            <a:schemeClr val="lt1"/>
                          </a:solidFill>
                          <a:latin typeface="Barlow"/>
                          <a:ea typeface="Barlow"/>
                          <a:cs typeface="Barlow"/>
                          <a:sym typeface="Barlow"/>
                        </a:rPr>
                        <a:t>EHYES</a:t>
                      </a:r>
                      <a:endParaRPr sz="25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500"/>
                        <a:buFont typeface="Barlow"/>
                        <a:buNone/>
                      </a:pPr>
                      <a:r>
                        <a:rPr lang="en-US" sz="2500" u="none" cap="none" strike="noStrike">
                          <a:solidFill>
                            <a:schemeClr val="lt1"/>
                          </a:solidFill>
                          <a:latin typeface="Barlow"/>
                          <a:ea typeface="Barlow"/>
                          <a:cs typeface="Barlow"/>
                          <a:sym typeface="Barlow"/>
                        </a:rPr>
                        <a:t>LMES</a:t>
                      </a:r>
                      <a:endParaRPr sz="25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500"/>
                        <a:buFont typeface="Barlow"/>
                        <a:buNone/>
                      </a:pPr>
                      <a:r>
                        <a:rPr lang="en-US" sz="2500" u="none" cap="none" strike="noStrike">
                          <a:solidFill>
                            <a:schemeClr val="lt1"/>
                          </a:solidFill>
                          <a:latin typeface="Barlow"/>
                          <a:ea typeface="Barlow"/>
                          <a:cs typeface="Barlow"/>
                          <a:sym typeface="Barlow"/>
                        </a:rPr>
                        <a:t>MES</a:t>
                      </a:r>
                      <a:endParaRPr sz="25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500"/>
                        <a:buFont typeface="Barlow"/>
                        <a:buNone/>
                      </a:pPr>
                      <a:r>
                        <a:rPr lang="en-US" sz="2500" u="none" cap="none" strike="noStrike">
                          <a:solidFill>
                            <a:schemeClr val="lt1"/>
                          </a:solidFill>
                          <a:latin typeface="Barlow"/>
                          <a:ea typeface="Barlow"/>
                          <a:cs typeface="Barlow"/>
                          <a:sym typeface="Barlow"/>
                        </a:rPr>
                        <a:t>OES</a:t>
                      </a:r>
                      <a:endParaRPr sz="25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2500"/>
                        <a:buFont typeface="Barlow"/>
                        <a:buNone/>
                      </a:pPr>
                      <a:r>
                        <a:rPr lang="en-US" sz="2500" u="none" cap="none" strike="noStrike">
                          <a:solidFill>
                            <a:schemeClr val="lt1"/>
                          </a:solidFill>
                          <a:latin typeface="Barlow"/>
                          <a:ea typeface="Barlow"/>
                          <a:cs typeface="Barlow"/>
                          <a:sym typeface="Barlow"/>
                        </a:rPr>
                        <a:t>VMES</a:t>
                      </a:r>
                      <a:endParaRPr sz="25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r>
              <a:tr h="625175">
                <a:tc>
                  <a:txBody>
                    <a:bodyPr/>
                    <a:lstStyle/>
                    <a:p>
                      <a:pPr indent="0" lvl="0" marL="0" marR="0" rtl="0" algn="ctr">
                        <a:lnSpc>
                          <a:spcPct val="100000"/>
                        </a:lnSpc>
                        <a:spcBef>
                          <a:spcPts val="0"/>
                        </a:spcBef>
                        <a:spcAft>
                          <a:spcPts val="0"/>
                        </a:spcAft>
                        <a:buClr>
                          <a:srgbClr val="002060"/>
                        </a:buClr>
                        <a:buSzPts val="2600"/>
                        <a:buFont typeface="Barlow"/>
                        <a:buNone/>
                      </a:pPr>
                      <a:r>
                        <a:rPr lang="en-US" sz="2600" u="none" cap="none" strike="noStrike">
                          <a:solidFill>
                            <a:srgbClr val="002060"/>
                          </a:solidFill>
                          <a:latin typeface="Barlow"/>
                          <a:ea typeface="Barlow"/>
                          <a:cs typeface="Barlow"/>
                          <a:sym typeface="Barlow"/>
                        </a:rPr>
                        <a:t>Kindergarten</a:t>
                      </a:r>
                      <a:endParaRPr sz="26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25</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24</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21</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23</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20</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19</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625175">
                <a:tc>
                  <a:txBody>
                    <a:bodyPr/>
                    <a:lstStyle/>
                    <a:p>
                      <a:pPr indent="0" lvl="0" marL="0" marR="0" rtl="0" algn="ctr">
                        <a:lnSpc>
                          <a:spcPct val="100000"/>
                        </a:lnSpc>
                        <a:spcBef>
                          <a:spcPts val="0"/>
                        </a:spcBef>
                        <a:spcAft>
                          <a:spcPts val="0"/>
                        </a:spcAft>
                        <a:buClr>
                          <a:srgbClr val="002060"/>
                        </a:buClr>
                        <a:buSzPts val="2700"/>
                        <a:buFont typeface="Barlow"/>
                        <a:buNone/>
                      </a:pPr>
                      <a:r>
                        <a:rPr lang="en-US" sz="2700" u="none" cap="none" strike="noStrike">
                          <a:solidFill>
                            <a:srgbClr val="002060"/>
                          </a:solidFill>
                          <a:latin typeface="Barlow"/>
                          <a:ea typeface="Barlow"/>
                          <a:cs typeface="Barlow"/>
                          <a:sym typeface="Barlow"/>
                        </a:rPr>
                        <a:t>Grade 1</a:t>
                      </a:r>
                      <a:endParaRPr sz="27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24</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24</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23</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22</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30</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25</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625175">
                <a:tc>
                  <a:txBody>
                    <a:bodyPr/>
                    <a:lstStyle/>
                    <a:p>
                      <a:pPr indent="0" lvl="0" marL="0" marR="0" rtl="0" algn="ctr">
                        <a:lnSpc>
                          <a:spcPct val="100000"/>
                        </a:lnSpc>
                        <a:spcBef>
                          <a:spcPts val="0"/>
                        </a:spcBef>
                        <a:spcAft>
                          <a:spcPts val="0"/>
                        </a:spcAft>
                        <a:buClr>
                          <a:srgbClr val="002060"/>
                        </a:buClr>
                        <a:buSzPts val="2700"/>
                        <a:buFont typeface="Barlow"/>
                        <a:buNone/>
                      </a:pPr>
                      <a:r>
                        <a:rPr lang="en-US" sz="2700" u="none" cap="none" strike="noStrike">
                          <a:solidFill>
                            <a:srgbClr val="002060"/>
                          </a:solidFill>
                          <a:latin typeface="Barlow"/>
                          <a:ea typeface="Barlow"/>
                          <a:cs typeface="Barlow"/>
                          <a:sym typeface="Barlow"/>
                        </a:rPr>
                        <a:t>Grade 2</a:t>
                      </a:r>
                      <a:endParaRPr sz="27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26</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25</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25</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22</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20</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27</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625175">
                <a:tc>
                  <a:txBody>
                    <a:bodyPr/>
                    <a:lstStyle/>
                    <a:p>
                      <a:pPr indent="0" lvl="0" marL="0" marR="0" rtl="0" algn="ctr">
                        <a:lnSpc>
                          <a:spcPct val="100000"/>
                        </a:lnSpc>
                        <a:spcBef>
                          <a:spcPts val="0"/>
                        </a:spcBef>
                        <a:spcAft>
                          <a:spcPts val="0"/>
                        </a:spcAft>
                        <a:buClr>
                          <a:srgbClr val="002060"/>
                        </a:buClr>
                        <a:buSzPts val="2700"/>
                        <a:buFont typeface="Barlow"/>
                        <a:buNone/>
                      </a:pPr>
                      <a:r>
                        <a:rPr lang="en-US" sz="2700" u="none" cap="none" strike="noStrike">
                          <a:solidFill>
                            <a:srgbClr val="002060"/>
                          </a:solidFill>
                          <a:latin typeface="Barlow"/>
                          <a:ea typeface="Barlow"/>
                          <a:cs typeface="Barlow"/>
                          <a:sym typeface="Barlow"/>
                        </a:rPr>
                        <a:t>Grade 3</a:t>
                      </a:r>
                      <a:endParaRPr sz="27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23</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26</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23</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29</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23</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26</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625175">
                <a:tc>
                  <a:txBody>
                    <a:bodyPr/>
                    <a:lstStyle/>
                    <a:p>
                      <a:pPr indent="0" lvl="0" marL="0" marR="0" rtl="0" algn="ctr">
                        <a:lnSpc>
                          <a:spcPct val="100000"/>
                        </a:lnSpc>
                        <a:spcBef>
                          <a:spcPts val="0"/>
                        </a:spcBef>
                        <a:spcAft>
                          <a:spcPts val="0"/>
                        </a:spcAft>
                        <a:buClr>
                          <a:srgbClr val="002060"/>
                        </a:buClr>
                        <a:buSzPts val="2700"/>
                        <a:buFont typeface="Barlow"/>
                        <a:buNone/>
                      </a:pPr>
                      <a:r>
                        <a:rPr lang="en-US" sz="2700" u="none" cap="none" strike="noStrike">
                          <a:solidFill>
                            <a:srgbClr val="002060"/>
                          </a:solidFill>
                          <a:latin typeface="Barlow"/>
                          <a:ea typeface="Barlow"/>
                          <a:cs typeface="Barlow"/>
                          <a:sym typeface="Barlow"/>
                        </a:rPr>
                        <a:t>Grade 4</a:t>
                      </a:r>
                      <a:endParaRPr sz="27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25</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24</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25</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30</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28</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29</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625175">
                <a:tc>
                  <a:txBody>
                    <a:bodyPr/>
                    <a:lstStyle/>
                    <a:p>
                      <a:pPr indent="0" lvl="0" marL="0" marR="0" rtl="0" algn="ctr">
                        <a:lnSpc>
                          <a:spcPct val="100000"/>
                        </a:lnSpc>
                        <a:spcBef>
                          <a:spcPts val="0"/>
                        </a:spcBef>
                        <a:spcAft>
                          <a:spcPts val="0"/>
                        </a:spcAft>
                        <a:buClr>
                          <a:srgbClr val="002060"/>
                        </a:buClr>
                        <a:buSzPts val="2700"/>
                        <a:buFont typeface="Barlow"/>
                        <a:buNone/>
                      </a:pPr>
                      <a:r>
                        <a:rPr lang="en-US" sz="2700" u="none" cap="none" strike="noStrike">
                          <a:solidFill>
                            <a:srgbClr val="002060"/>
                          </a:solidFill>
                          <a:latin typeface="Barlow"/>
                          <a:ea typeface="Barlow"/>
                          <a:cs typeface="Barlow"/>
                          <a:sym typeface="Barlow"/>
                        </a:rPr>
                        <a:t>Grade 5</a:t>
                      </a:r>
                      <a:endParaRPr sz="27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21</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26</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28</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28</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30</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500"/>
                        <a:buFont typeface="Arial"/>
                        <a:buNone/>
                      </a:pPr>
                      <a:r>
                        <a:rPr lang="en-US" sz="2500"/>
                        <a:t>26</a:t>
                      </a:r>
                      <a:endParaRPr sz="25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238" name="Google Shape;238;p5"/>
          <p:cNvSpPr txBox="1"/>
          <p:nvPr>
            <p:ph type="title"/>
          </p:nvPr>
        </p:nvSpPr>
        <p:spPr>
          <a:xfrm>
            <a:off x="2504066" y="0"/>
            <a:ext cx="8839200" cy="1029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a:solidFill>
                  <a:schemeClr val="lt1"/>
                </a:solidFill>
              </a:rPr>
              <a:t>K-5 PROJECTED CLASS SIZE AVERAGES</a:t>
            </a:r>
            <a:endParaRPr>
              <a:solidFill>
                <a:schemeClr val="lt1"/>
              </a:solidFill>
            </a:endParaRPr>
          </a:p>
        </p:txBody>
      </p:sp>
      <p:sp>
        <p:nvSpPr>
          <p:cNvPr id="239" name="Google Shape;239;p5"/>
          <p:cNvSpPr txBox="1"/>
          <p:nvPr>
            <p:ph idx="1" type="subTitle"/>
          </p:nvPr>
        </p:nvSpPr>
        <p:spPr>
          <a:xfrm>
            <a:off x="2504066" y="6083375"/>
            <a:ext cx="6633000" cy="6591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2100"/>
              </a:spcAft>
              <a:buClr>
                <a:schemeClr val="dk1"/>
              </a:buClr>
              <a:buSzPts val="1100"/>
              <a:buFont typeface="Arial"/>
              <a:buNone/>
            </a:pPr>
            <a:r>
              <a:rPr lang="en-US"/>
              <a:t>Average Class Sizes</a:t>
            </a:r>
            <a:endParaRPr/>
          </a:p>
        </p:txBody>
      </p:sp>
      <p:sp>
        <p:nvSpPr>
          <p:cNvPr id="240" name="Google Shape;240;p5"/>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241" name="Google Shape;241;p5"/>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242" name="Google Shape;242;p5" title="budget-presentation-22-23-slide-7TF-7SM.mp3">
            <a:hlinkClick r:id="rId5"/>
          </p:cNvPr>
          <p:cNvPicPr preferRelativeResize="0"/>
          <p:nvPr/>
        </p:nvPicPr>
        <p:blipFill>
          <a:blip r:embed="rId6">
            <a:alphaModFix/>
          </a:blip>
          <a:stretch>
            <a:fillRect/>
          </a:stretch>
        </p:blipFill>
        <p:spPr>
          <a:xfrm>
            <a:off x="11551775" y="6285272"/>
            <a:ext cx="457200" cy="457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6" name="Shape 246"/>
        <p:cNvGrpSpPr/>
        <p:nvPr/>
      </p:nvGrpSpPr>
      <p:grpSpPr>
        <a:xfrm>
          <a:off x="0" y="0"/>
          <a:ext cx="0" cy="0"/>
          <a:chOff x="0" y="0"/>
          <a:chExt cx="0" cy="0"/>
        </a:xfrm>
      </p:grpSpPr>
      <p:graphicFrame>
        <p:nvGraphicFramePr>
          <p:cNvPr id="247" name="Google Shape;247;p6"/>
          <p:cNvGraphicFramePr/>
          <p:nvPr/>
        </p:nvGraphicFramePr>
        <p:xfrm>
          <a:off x="2743199" y="2525054"/>
          <a:ext cx="3000000" cy="3000000"/>
        </p:xfrm>
        <a:graphic>
          <a:graphicData uri="http://schemas.openxmlformats.org/drawingml/2006/table">
            <a:tbl>
              <a:tblPr bandRow="1" firstRow="1">
                <a:noFill/>
                <a:tableStyleId>{6C7DA48A-6181-4663-A0B0-533E47B8BC3F}</a:tableStyleId>
              </a:tblPr>
              <a:tblGrid>
                <a:gridCol w="1973500"/>
                <a:gridCol w="3062325"/>
                <a:gridCol w="2956625"/>
              </a:tblGrid>
              <a:tr h="370850">
                <a:tc>
                  <a:txBody>
                    <a:bodyPr/>
                    <a:lstStyle/>
                    <a:p>
                      <a:pPr indent="0" lvl="0" marL="0" marR="0" rtl="0" algn="ctr">
                        <a:lnSpc>
                          <a:spcPct val="100000"/>
                        </a:lnSpc>
                        <a:spcBef>
                          <a:spcPts val="0"/>
                        </a:spcBef>
                        <a:spcAft>
                          <a:spcPts val="0"/>
                        </a:spcAft>
                        <a:buClr>
                          <a:schemeClr val="lt1"/>
                        </a:buClr>
                        <a:buSzPts val="3200"/>
                        <a:buFont typeface="Barlow"/>
                        <a:buNone/>
                      </a:pPr>
                      <a:r>
                        <a:rPr lang="en-US" sz="3200" u="none" cap="none" strike="noStrike">
                          <a:solidFill>
                            <a:schemeClr val="lt1"/>
                          </a:solidFill>
                          <a:latin typeface="Barlow"/>
                          <a:ea typeface="Barlow"/>
                          <a:cs typeface="Barlow"/>
                          <a:sym typeface="Barlow"/>
                        </a:rPr>
                        <a:t>GRADE</a:t>
                      </a:r>
                      <a:endParaRPr sz="3200" u="none" cap="none" strike="noStrike">
                        <a:solidFill>
                          <a:schemeClr val="lt1"/>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3200"/>
                        <a:buFont typeface="Barlow"/>
                        <a:buNone/>
                      </a:pPr>
                      <a:r>
                        <a:rPr lang="en-US" sz="3200" u="none" cap="none" strike="noStrike">
                          <a:solidFill>
                            <a:schemeClr val="lt1"/>
                          </a:solidFill>
                          <a:latin typeface="Barlow"/>
                          <a:ea typeface="Barlow"/>
                          <a:cs typeface="Barlow"/>
                          <a:sym typeface="Barlow"/>
                        </a:rPr>
                        <a:t>LRMS</a:t>
                      </a:r>
                      <a:endParaRPr sz="3200" u="none" cap="none" strike="noStrike">
                        <a:solidFill>
                          <a:schemeClr val="lt1"/>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3200"/>
                        <a:buFont typeface="Barlow"/>
                        <a:buNone/>
                      </a:pPr>
                      <a:r>
                        <a:rPr lang="en-US" sz="3200" u="none" cap="none" strike="noStrike">
                          <a:solidFill>
                            <a:schemeClr val="lt1"/>
                          </a:solidFill>
                          <a:latin typeface="Barlow"/>
                          <a:ea typeface="Barlow"/>
                          <a:cs typeface="Barlow"/>
                          <a:sym typeface="Barlow"/>
                        </a:rPr>
                        <a:t>VMMS</a:t>
                      </a:r>
                      <a:endParaRPr sz="3200" u="none" cap="none" strike="noStrike">
                        <a:solidFill>
                          <a:schemeClr val="lt1"/>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r>
              <a:tr h="370850">
                <a:tc>
                  <a:txBody>
                    <a:bodyPr/>
                    <a:lstStyle/>
                    <a:p>
                      <a:pPr indent="0" lvl="0" marL="0" marR="0" rtl="0" algn="ctr">
                        <a:lnSpc>
                          <a:spcPct val="100000"/>
                        </a:lnSpc>
                        <a:spcBef>
                          <a:spcPts val="0"/>
                        </a:spcBef>
                        <a:spcAft>
                          <a:spcPts val="0"/>
                        </a:spcAft>
                        <a:buClr>
                          <a:srgbClr val="002060"/>
                        </a:buClr>
                        <a:buSzPts val="3200"/>
                        <a:buFont typeface="Barlow"/>
                        <a:buNone/>
                      </a:pPr>
                      <a:r>
                        <a:rPr lang="en-US" sz="3200" u="none" cap="none" strike="noStrike">
                          <a:solidFill>
                            <a:srgbClr val="002060"/>
                          </a:solidFill>
                          <a:latin typeface="Barlow"/>
                          <a:ea typeface="Barlow"/>
                          <a:cs typeface="Barlow"/>
                          <a:sym typeface="Barlow"/>
                        </a:rPr>
                        <a:t>6</a:t>
                      </a:r>
                      <a:endParaRPr sz="32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lang="en-US" sz="2400"/>
                        <a:t>28</a:t>
                      </a:r>
                      <a:endParaRPr sz="2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lang="en-US" sz="2400"/>
                        <a:t>29</a:t>
                      </a:r>
                      <a:endParaRPr sz="2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3200"/>
                        <a:buFont typeface="Barlow"/>
                        <a:buNone/>
                      </a:pPr>
                      <a:r>
                        <a:rPr lang="en-US" sz="3200" u="none" cap="none" strike="noStrike">
                          <a:solidFill>
                            <a:srgbClr val="002060"/>
                          </a:solidFill>
                          <a:latin typeface="Barlow"/>
                          <a:ea typeface="Barlow"/>
                          <a:cs typeface="Barlow"/>
                          <a:sym typeface="Barlow"/>
                        </a:rPr>
                        <a:t>7</a:t>
                      </a:r>
                      <a:endParaRPr sz="32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lang="en-US" sz="2400"/>
                        <a:t>30</a:t>
                      </a:r>
                      <a:endParaRPr sz="2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lang="en-US" sz="2400"/>
                        <a:t>24</a:t>
                      </a:r>
                      <a:endParaRPr sz="2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3200"/>
                        <a:buFont typeface="Barlow"/>
                        <a:buNone/>
                      </a:pPr>
                      <a:r>
                        <a:rPr lang="en-US" sz="3200" u="none" cap="none" strike="noStrike">
                          <a:solidFill>
                            <a:srgbClr val="002060"/>
                          </a:solidFill>
                          <a:latin typeface="Barlow"/>
                          <a:ea typeface="Barlow"/>
                          <a:cs typeface="Barlow"/>
                          <a:sym typeface="Barlow"/>
                        </a:rPr>
                        <a:t>8</a:t>
                      </a:r>
                      <a:endParaRPr sz="3200" u="none" cap="none" strike="noStrike">
                        <a:solidFill>
                          <a:srgbClr val="002060"/>
                        </a:solidFill>
                        <a:latin typeface="Barlow"/>
                        <a:ea typeface="Barlow"/>
                        <a:cs typeface="Barlow"/>
                        <a:sym typeface="Barlow"/>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lang="en-US" sz="2400"/>
                        <a:t>25</a:t>
                      </a:r>
                      <a:endParaRPr sz="2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lang="en-US" sz="2400"/>
                        <a:t>25</a:t>
                      </a:r>
                      <a:endParaRPr sz="24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248" name="Google Shape;248;p6"/>
          <p:cNvSpPr txBox="1"/>
          <p:nvPr>
            <p:ph type="title"/>
          </p:nvPr>
        </p:nvSpPr>
        <p:spPr>
          <a:xfrm>
            <a:off x="2743199" y="193431"/>
            <a:ext cx="8384932" cy="1786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sz="4400">
                <a:solidFill>
                  <a:schemeClr val="lt1"/>
                </a:solidFill>
              </a:rPr>
              <a:t>GRADES 6 THRU 8 </a:t>
            </a:r>
            <a:endParaRPr sz="4400">
              <a:solidFill>
                <a:schemeClr val="lt1"/>
              </a:solidFill>
            </a:endParaRPr>
          </a:p>
          <a:p>
            <a:pPr indent="0" lvl="0" marL="0" rtl="0" algn="l">
              <a:lnSpc>
                <a:spcPct val="100000"/>
              </a:lnSpc>
              <a:spcBef>
                <a:spcPts val="0"/>
              </a:spcBef>
              <a:spcAft>
                <a:spcPts val="0"/>
              </a:spcAft>
              <a:buSzPts val="4800"/>
              <a:buFont typeface="Century Gothic"/>
              <a:buNone/>
            </a:pPr>
            <a:r>
              <a:rPr lang="en-US" sz="4400">
                <a:solidFill>
                  <a:schemeClr val="lt1"/>
                </a:solidFill>
              </a:rPr>
              <a:t>PROJECTED CLASS SIZE AVERAGES</a:t>
            </a:r>
            <a:endParaRPr sz="4400">
              <a:solidFill>
                <a:schemeClr val="lt1"/>
              </a:solidFill>
            </a:endParaRPr>
          </a:p>
        </p:txBody>
      </p:sp>
      <p:sp>
        <p:nvSpPr>
          <p:cNvPr id="249" name="Google Shape;249;p6"/>
          <p:cNvSpPr txBox="1"/>
          <p:nvPr>
            <p:ph idx="1" type="subTitle"/>
          </p:nvPr>
        </p:nvSpPr>
        <p:spPr>
          <a:xfrm>
            <a:off x="2743199" y="4982091"/>
            <a:ext cx="6549900" cy="6591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2100"/>
              </a:spcAft>
              <a:buSzPts val="1900"/>
              <a:buNone/>
            </a:pPr>
            <a:r>
              <a:rPr lang="en-US" sz="1900"/>
              <a:t>Average Class Sizes</a:t>
            </a:r>
            <a:endParaRPr sz="1900"/>
          </a:p>
        </p:txBody>
      </p:sp>
      <p:sp>
        <p:nvSpPr>
          <p:cNvPr id="250" name="Google Shape;250;p6"/>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251" name="Google Shape;251;p6"/>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252" name="Google Shape;252;p6" title="Budget Presentation 22-23 Slide 7.mp3">
            <a:hlinkClick r:id="rId5"/>
          </p:cNvPr>
          <p:cNvPicPr preferRelativeResize="0"/>
          <p:nvPr/>
        </p:nvPicPr>
        <p:blipFill>
          <a:blip r:embed="rId6">
            <a:alphaModFix/>
          </a:blip>
          <a:stretch>
            <a:fillRect/>
          </a:stretch>
        </p:blipFill>
        <p:spPr>
          <a:xfrm>
            <a:off x="11395225" y="6163966"/>
            <a:ext cx="457200" cy="457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6" name="Shape 256"/>
        <p:cNvGrpSpPr/>
        <p:nvPr/>
      </p:nvGrpSpPr>
      <p:grpSpPr>
        <a:xfrm>
          <a:off x="0" y="0"/>
          <a:ext cx="0" cy="0"/>
          <a:chOff x="0" y="0"/>
          <a:chExt cx="0" cy="0"/>
        </a:xfrm>
      </p:grpSpPr>
      <p:graphicFrame>
        <p:nvGraphicFramePr>
          <p:cNvPr id="257" name="Google Shape;257;p7"/>
          <p:cNvGraphicFramePr/>
          <p:nvPr/>
        </p:nvGraphicFramePr>
        <p:xfrm>
          <a:off x="2795550" y="2417425"/>
          <a:ext cx="3000000" cy="3000000"/>
        </p:xfrm>
        <a:graphic>
          <a:graphicData uri="http://schemas.openxmlformats.org/drawingml/2006/table">
            <a:tbl>
              <a:tblPr bandRow="1" firstRow="1">
                <a:noFill/>
                <a:tableStyleId>{6C7DA48A-6181-4663-A0B0-533E47B8BC3F}</a:tableStyleId>
              </a:tblPr>
              <a:tblGrid>
                <a:gridCol w="2040200"/>
                <a:gridCol w="3165850"/>
                <a:gridCol w="3056575"/>
              </a:tblGrid>
              <a:tr h="370850">
                <a:tc>
                  <a:txBody>
                    <a:bodyPr/>
                    <a:lstStyle/>
                    <a:p>
                      <a:pPr indent="0" lvl="0" marL="0" marR="0" rtl="0" algn="ctr">
                        <a:lnSpc>
                          <a:spcPct val="100000"/>
                        </a:lnSpc>
                        <a:spcBef>
                          <a:spcPts val="0"/>
                        </a:spcBef>
                        <a:spcAft>
                          <a:spcPts val="0"/>
                        </a:spcAft>
                        <a:buClr>
                          <a:schemeClr val="lt1"/>
                        </a:buClr>
                        <a:buSzPts val="3200"/>
                        <a:buFont typeface="Barlow"/>
                        <a:buNone/>
                      </a:pPr>
                      <a:r>
                        <a:rPr lang="en-US" sz="3200" u="none" cap="none" strike="noStrike">
                          <a:solidFill>
                            <a:schemeClr val="lt1"/>
                          </a:solidFill>
                          <a:latin typeface="Barlow"/>
                          <a:ea typeface="Barlow"/>
                          <a:cs typeface="Barlow"/>
                          <a:sym typeface="Barlow"/>
                        </a:rPr>
                        <a:t>GRADE</a:t>
                      </a:r>
                      <a:endParaRPr sz="32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3200"/>
                        <a:buFont typeface="Barlow"/>
                        <a:buNone/>
                      </a:pPr>
                      <a:r>
                        <a:rPr lang="en-US" sz="3200" u="none" cap="none" strike="noStrike">
                          <a:solidFill>
                            <a:schemeClr val="lt1"/>
                          </a:solidFill>
                          <a:latin typeface="Barlow"/>
                          <a:ea typeface="Barlow"/>
                          <a:cs typeface="Barlow"/>
                          <a:sym typeface="Barlow"/>
                        </a:rPr>
                        <a:t>BTHS</a:t>
                      </a:r>
                      <a:endParaRPr sz="32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c>
                  <a:txBody>
                    <a:bodyPr/>
                    <a:lstStyle/>
                    <a:p>
                      <a:pPr indent="0" lvl="0" marL="0" marR="0" rtl="0" algn="ctr">
                        <a:lnSpc>
                          <a:spcPct val="100000"/>
                        </a:lnSpc>
                        <a:spcBef>
                          <a:spcPts val="0"/>
                        </a:spcBef>
                        <a:spcAft>
                          <a:spcPts val="0"/>
                        </a:spcAft>
                        <a:buClr>
                          <a:schemeClr val="lt1"/>
                        </a:buClr>
                        <a:buSzPts val="3200"/>
                        <a:buFont typeface="Barlow"/>
                        <a:buNone/>
                      </a:pPr>
                      <a:r>
                        <a:rPr lang="en-US" sz="3200" u="none" cap="none" strike="noStrike">
                          <a:solidFill>
                            <a:schemeClr val="lt1"/>
                          </a:solidFill>
                          <a:latin typeface="Barlow"/>
                          <a:ea typeface="Barlow"/>
                          <a:cs typeface="Barlow"/>
                          <a:sym typeface="Barlow"/>
                        </a:rPr>
                        <a:t>BMHS</a:t>
                      </a:r>
                      <a:endParaRPr sz="3200" u="none" cap="none" strike="noStrike">
                        <a:solidFill>
                          <a:schemeClr val="lt1"/>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1AD94"/>
                    </a:solidFill>
                  </a:tcPr>
                </a:tc>
              </a:tr>
              <a:tr h="370850">
                <a:tc>
                  <a:txBody>
                    <a:bodyPr/>
                    <a:lstStyle/>
                    <a:p>
                      <a:pPr indent="0" lvl="0" marL="0" marR="0" rtl="0" algn="ctr">
                        <a:lnSpc>
                          <a:spcPct val="100000"/>
                        </a:lnSpc>
                        <a:spcBef>
                          <a:spcPts val="0"/>
                        </a:spcBef>
                        <a:spcAft>
                          <a:spcPts val="0"/>
                        </a:spcAft>
                        <a:buClr>
                          <a:srgbClr val="002060"/>
                        </a:buClr>
                        <a:buSzPts val="3000"/>
                        <a:buFont typeface="Barlow"/>
                        <a:buNone/>
                      </a:pPr>
                      <a:r>
                        <a:rPr lang="en-US" sz="3000" u="none" cap="none" strike="noStrike">
                          <a:solidFill>
                            <a:srgbClr val="002060"/>
                          </a:solidFill>
                          <a:latin typeface="Barlow"/>
                          <a:ea typeface="Barlow"/>
                          <a:cs typeface="Barlow"/>
                          <a:sym typeface="Barlow"/>
                        </a:rPr>
                        <a:t>9</a:t>
                      </a:r>
                      <a:endParaRPr sz="3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900"/>
                        <a:buFont typeface="Arial"/>
                        <a:buNone/>
                      </a:pPr>
                      <a:r>
                        <a:rPr lang="en-US" sz="2900">
                          <a:solidFill>
                            <a:srgbClr val="002060"/>
                          </a:solidFill>
                          <a:latin typeface="Barlow"/>
                          <a:ea typeface="Barlow"/>
                          <a:cs typeface="Barlow"/>
                          <a:sym typeface="Barlow"/>
                        </a:rPr>
                        <a:t>317</a:t>
                      </a:r>
                      <a:endParaRPr sz="29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900"/>
                        <a:buFont typeface="Arial"/>
                        <a:buNone/>
                      </a:pPr>
                      <a:r>
                        <a:rPr lang="en-US" sz="2900">
                          <a:solidFill>
                            <a:srgbClr val="002060"/>
                          </a:solidFill>
                          <a:latin typeface="Barlow"/>
                          <a:ea typeface="Barlow"/>
                          <a:cs typeface="Barlow"/>
                          <a:sym typeface="Barlow"/>
                        </a:rPr>
                        <a:t>356</a:t>
                      </a:r>
                      <a:endParaRPr sz="2900">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3000"/>
                        <a:buFont typeface="Barlow"/>
                        <a:buNone/>
                      </a:pPr>
                      <a:r>
                        <a:rPr lang="en-US" sz="3000" u="none" cap="none" strike="noStrike">
                          <a:solidFill>
                            <a:srgbClr val="002060"/>
                          </a:solidFill>
                          <a:latin typeface="Barlow"/>
                          <a:ea typeface="Barlow"/>
                          <a:cs typeface="Barlow"/>
                          <a:sym typeface="Barlow"/>
                        </a:rPr>
                        <a:t>10</a:t>
                      </a:r>
                      <a:endParaRPr sz="3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rtl="0" algn="ctr">
                        <a:spcBef>
                          <a:spcPts val="0"/>
                        </a:spcBef>
                        <a:spcAft>
                          <a:spcPts val="0"/>
                        </a:spcAft>
                        <a:buNone/>
                      </a:pPr>
                      <a:r>
                        <a:rPr lang="en-US" sz="2900">
                          <a:solidFill>
                            <a:srgbClr val="002060"/>
                          </a:solidFill>
                          <a:latin typeface="Barlow"/>
                          <a:ea typeface="Barlow"/>
                          <a:cs typeface="Barlow"/>
                          <a:sym typeface="Barlow"/>
                        </a:rPr>
                        <a:t>286</a:t>
                      </a:r>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900"/>
                        <a:buFont typeface="Arial"/>
                        <a:buNone/>
                      </a:pPr>
                      <a:r>
                        <a:rPr lang="en-US" sz="2900">
                          <a:solidFill>
                            <a:srgbClr val="002060"/>
                          </a:solidFill>
                          <a:latin typeface="Barlow"/>
                          <a:ea typeface="Barlow"/>
                          <a:cs typeface="Barlow"/>
                          <a:sym typeface="Barlow"/>
                        </a:rPr>
                        <a:t>293</a:t>
                      </a:r>
                      <a:endParaRPr sz="2900">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3000"/>
                        <a:buFont typeface="Barlow"/>
                        <a:buNone/>
                      </a:pPr>
                      <a:r>
                        <a:rPr lang="en-US" sz="3000" u="none" cap="none" strike="noStrike">
                          <a:solidFill>
                            <a:srgbClr val="002060"/>
                          </a:solidFill>
                          <a:latin typeface="Barlow"/>
                          <a:ea typeface="Barlow"/>
                          <a:cs typeface="Barlow"/>
                          <a:sym typeface="Barlow"/>
                        </a:rPr>
                        <a:t>11</a:t>
                      </a:r>
                      <a:endParaRPr sz="3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lang="en-US" sz="2900">
                          <a:solidFill>
                            <a:srgbClr val="002060"/>
                          </a:solidFill>
                          <a:latin typeface="Barlow"/>
                          <a:ea typeface="Barlow"/>
                          <a:cs typeface="Barlow"/>
                          <a:sym typeface="Barlow"/>
                        </a:rPr>
                        <a:t>326</a:t>
                      </a:r>
                      <a:endParaRPr sz="2900">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900"/>
                        <a:buFont typeface="Arial"/>
                        <a:buNone/>
                      </a:pPr>
                      <a:r>
                        <a:rPr lang="en-US" sz="2900">
                          <a:solidFill>
                            <a:srgbClr val="002060"/>
                          </a:solidFill>
                          <a:latin typeface="Barlow"/>
                          <a:ea typeface="Barlow"/>
                          <a:cs typeface="Barlow"/>
                          <a:sym typeface="Barlow"/>
                        </a:rPr>
                        <a:t>317</a:t>
                      </a:r>
                      <a:endParaRPr sz="2900">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79125">
                <a:tc>
                  <a:txBody>
                    <a:bodyPr/>
                    <a:lstStyle/>
                    <a:p>
                      <a:pPr indent="0" lvl="0" marL="0" marR="0" rtl="0" algn="ctr">
                        <a:lnSpc>
                          <a:spcPct val="100000"/>
                        </a:lnSpc>
                        <a:spcBef>
                          <a:spcPts val="0"/>
                        </a:spcBef>
                        <a:spcAft>
                          <a:spcPts val="0"/>
                        </a:spcAft>
                        <a:buClr>
                          <a:srgbClr val="002060"/>
                        </a:buClr>
                        <a:buSzPts val="3000"/>
                        <a:buFont typeface="Barlow"/>
                        <a:buNone/>
                      </a:pPr>
                      <a:r>
                        <a:rPr lang="en-US" sz="3000" u="none" cap="none" strike="noStrike">
                          <a:solidFill>
                            <a:srgbClr val="002060"/>
                          </a:solidFill>
                          <a:latin typeface="Barlow"/>
                          <a:ea typeface="Barlow"/>
                          <a:cs typeface="Barlow"/>
                          <a:sym typeface="Barlow"/>
                        </a:rPr>
                        <a:t>12</a:t>
                      </a:r>
                      <a:endParaRPr sz="30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lang="en-US" sz="2900">
                          <a:solidFill>
                            <a:srgbClr val="002060"/>
                          </a:solidFill>
                          <a:latin typeface="Barlow"/>
                          <a:ea typeface="Barlow"/>
                          <a:cs typeface="Barlow"/>
                          <a:sym typeface="Barlow"/>
                        </a:rPr>
                        <a:t>328</a:t>
                      </a:r>
                      <a:endParaRPr sz="2900">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900"/>
                        <a:buFont typeface="Arial"/>
                        <a:buNone/>
                      </a:pPr>
                      <a:r>
                        <a:rPr lang="en-US" sz="2900">
                          <a:solidFill>
                            <a:srgbClr val="002060"/>
                          </a:solidFill>
                          <a:latin typeface="Barlow"/>
                          <a:ea typeface="Barlow"/>
                          <a:cs typeface="Barlow"/>
                          <a:sym typeface="Barlow"/>
                        </a:rPr>
                        <a:t>368</a:t>
                      </a:r>
                      <a:endParaRPr sz="2900">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370850">
                <a:tc>
                  <a:txBody>
                    <a:bodyPr/>
                    <a:lstStyle/>
                    <a:p>
                      <a:pPr indent="0" lvl="0" marL="0" marR="0" rtl="0" algn="ctr">
                        <a:lnSpc>
                          <a:spcPct val="100000"/>
                        </a:lnSpc>
                        <a:spcBef>
                          <a:spcPts val="0"/>
                        </a:spcBef>
                        <a:spcAft>
                          <a:spcPts val="0"/>
                        </a:spcAft>
                        <a:buClr>
                          <a:srgbClr val="002060"/>
                        </a:buClr>
                        <a:buSzPts val="1600"/>
                        <a:buFont typeface="Barlow"/>
                        <a:buNone/>
                      </a:pPr>
                      <a:r>
                        <a:rPr lang="en-US" sz="1600" u="none" cap="none" strike="noStrike">
                          <a:solidFill>
                            <a:srgbClr val="002060"/>
                          </a:solidFill>
                          <a:latin typeface="Barlow"/>
                          <a:ea typeface="Barlow"/>
                          <a:cs typeface="Barlow"/>
                          <a:sym typeface="Barlow"/>
                        </a:rPr>
                        <a:t>Enrollment/</a:t>
                      </a:r>
                      <a:endParaRPr sz="1600" u="none" cap="none" strike="noStrike">
                        <a:solidFill>
                          <a:srgbClr val="002060"/>
                        </a:solidFill>
                        <a:latin typeface="Barlow"/>
                        <a:ea typeface="Barlow"/>
                        <a:cs typeface="Barlow"/>
                        <a:sym typeface="Barlow"/>
                      </a:endParaRPr>
                    </a:p>
                    <a:p>
                      <a:pPr indent="0" lvl="0" marL="0" marR="0" rtl="0" algn="ctr">
                        <a:lnSpc>
                          <a:spcPct val="100000"/>
                        </a:lnSpc>
                        <a:spcBef>
                          <a:spcPts val="0"/>
                        </a:spcBef>
                        <a:spcAft>
                          <a:spcPts val="0"/>
                        </a:spcAft>
                        <a:buClr>
                          <a:srgbClr val="002060"/>
                        </a:buClr>
                        <a:buSzPts val="1600"/>
                        <a:buFont typeface="Barlow"/>
                        <a:buNone/>
                      </a:pPr>
                      <a:r>
                        <a:rPr lang="en-US" sz="1600" u="none" cap="none" strike="noStrike">
                          <a:solidFill>
                            <a:srgbClr val="002060"/>
                          </a:solidFill>
                          <a:latin typeface="Barlow"/>
                          <a:ea typeface="Barlow"/>
                          <a:cs typeface="Barlow"/>
                          <a:sym typeface="Barlow"/>
                        </a:rPr>
                        <a:t>Average Class Size</a:t>
                      </a:r>
                      <a:endParaRPr sz="1600" u="none" cap="none" strike="noStrike">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None/>
                      </a:pPr>
                      <a:r>
                        <a:rPr lang="en-US" sz="2900">
                          <a:solidFill>
                            <a:srgbClr val="002060"/>
                          </a:solidFill>
                          <a:latin typeface="Barlow"/>
                          <a:ea typeface="Barlow"/>
                          <a:cs typeface="Barlow"/>
                          <a:sym typeface="Barlow"/>
                        </a:rPr>
                        <a:t>1257/24</a:t>
                      </a:r>
                      <a:endParaRPr sz="2900">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900"/>
                        <a:buFont typeface="Arial"/>
                        <a:buNone/>
                      </a:pPr>
                      <a:r>
                        <a:rPr lang="en-US" sz="2900">
                          <a:solidFill>
                            <a:srgbClr val="002060"/>
                          </a:solidFill>
                          <a:latin typeface="Barlow"/>
                          <a:ea typeface="Barlow"/>
                          <a:cs typeface="Barlow"/>
                          <a:sym typeface="Barlow"/>
                        </a:rPr>
                        <a:t>1334/22</a:t>
                      </a:r>
                      <a:endParaRPr sz="2900">
                        <a:solidFill>
                          <a:srgbClr val="002060"/>
                        </a:solidFill>
                        <a:latin typeface="Barlow"/>
                        <a:ea typeface="Barlow"/>
                        <a:cs typeface="Barlow"/>
                        <a:sym typeface="Barlow"/>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258" name="Google Shape;258;p7"/>
          <p:cNvSpPr txBox="1"/>
          <p:nvPr>
            <p:ph type="title"/>
          </p:nvPr>
        </p:nvSpPr>
        <p:spPr>
          <a:xfrm>
            <a:off x="2660734" y="0"/>
            <a:ext cx="9531266" cy="1786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800"/>
              <a:buFont typeface="Century Gothic"/>
              <a:buNone/>
            </a:pPr>
            <a:r>
              <a:rPr lang="en-US">
                <a:solidFill>
                  <a:schemeClr val="lt1"/>
                </a:solidFill>
              </a:rPr>
              <a:t>GRADES 9 THRU 12 </a:t>
            </a:r>
            <a:endParaRPr>
              <a:solidFill>
                <a:schemeClr val="lt1"/>
              </a:solidFill>
            </a:endParaRPr>
          </a:p>
          <a:p>
            <a:pPr indent="0" lvl="0" marL="0" rtl="0" algn="l">
              <a:lnSpc>
                <a:spcPct val="100000"/>
              </a:lnSpc>
              <a:spcBef>
                <a:spcPts val="0"/>
              </a:spcBef>
              <a:spcAft>
                <a:spcPts val="0"/>
              </a:spcAft>
              <a:buSzPts val="4800"/>
              <a:buFont typeface="Century Gothic"/>
              <a:buNone/>
            </a:pPr>
            <a:r>
              <a:rPr lang="en-US">
                <a:solidFill>
                  <a:schemeClr val="lt1"/>
                </a:solidFill>
              </a:rPr>
              <a:t>PROJECTED CLASS SIZE AVERAGES</a:t>
            </a:r>
            <a:endParaRPr>
              <a:solidFill>
                <a:schemeClr val="lt1"/>
              </a:solidFill>
            </a:endParaRPr>
          </a:p>
        </p:txBody>
      </p:sp>
      <p:sp>
        <p:nvSpPr>
          <p:cNvPr id="259" name="Google Shape;259;p7"/>
          <p:cNvSpPr txBox="1"/>
          <p:nvPr>
            <p:ph idx="1" type="subTitle"/>
          </p:nvPr>
        </p:nvSpPr>
        <p:spPr>
          <a:xfrm>
            <a:off x="2795550" y="5866239"/>
            <a:ext cx="5733600" cy="6591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2100"/>
              </a:spcAft>
              <a:buSzPts val="2000"/>
              <a:buNone/>
            </a:pPr>
            <a:r>
              <a:rPr lang="en-US" sz="2000"/>
              <a:t>* Average students per section</a:t>
            </a:r>
            <a:endParaRPr sz="2000"/>
          </a:p>
        </p:txBody>
      </p:sp>
      <p:sp>
        <p:nvSpPr>
          <p:cNvPr id="260" name="Google Shape;260;p7"/>
          <p:cNvSpPr txBox="1"/>
          <p:nvPr/>
        </p:nvSpPr>
        <p:spPr>
          <a:xfrm>
            <a:off x="0" y="1846386"/>
            <a:ext cx="2365131" cy="56661"/>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2100"/>
              </a:spcAft>
              <a:buClr>
                <a:schemeClr val="accent1"/>
              </a:buClr>
              <a:buSzPts val="2000"/>
              <a:buFont typeface="Arial"/>
              <a:buNone/>
            </a:pPr>
            <a:r>
              <a:rPr b="1" i="0" lang="en-US" sz="2000" u="none" cap="small" strike="noStrike">
                <a:solidFill>
                  <a:srgbClr val="FFFFFF"/>
                </a:solidFill>
                <a:latin typeface="Century Gothic"/>
                <a:ea typeface="Century Gothic"/>
                <a:cs typeface="Century Gothic"/>
                <a:sym typeface="Century Gothic"/>
              </a:rPr>
              <a:t>Brick Township Public Schools</a:t>
            </a:r>
            <a:endParaRPr b="1" i="0" sz="2000" u="none" cap="small" strike="noStrike">
              <a:solidFill>
                <a:srgbClr val="FFFFFF"/>
              </a:solidFill>
              <a:latin typeface="Century Gothic"/>
              <a:ea typeface="Century Gothic"/>
              <a:cs typeface="Century Gothic"/>
              <a:sym typeface="Century Gothic"/>
            </a:endParaRPr>
          </a:p>
        </p:txBody>
      </p:sp>
      <p:pic>
        <p:nvPicPr>
          <p:cNvPr id="261" name="Google Shape;261;p7"/>
          <p:cNvPicPr preferRelativeResize="0"/>
          <p:nvPr/>
        </p:nvPicPr>
        <p:blipFill rotWithShape="1">
          <a:blip r:embed="rId4">
            <a:alphaModFix/>
          </a:blip>
          <a:srcRect b="0" l="0" r="0" t="0"/>
          <a:stretch/>
        </p:blipFill>
        <p:spPr>
          <a:xfrm>
            <a:off x="474785" y="139392"/>
            <a:ext cx="1280632" cy="1608816"/>
          </a:xfrm>
          <a:prstGeom prst="rect">
            <a:avLst/>
          </a:prstGeom>
          <a:noFill/>
          <a:ln>
            <a:noFill/>
          </a:ln>
        </p:spPr>
      </p:pic>
      <p:pic>
        <p:nvPicPr>
          <p:cNvPr id="262" name="Google Shape;262;p7" title="Budget Presentation 22-23 Slide 8.mp3">
            <a:hlinkClick r:id="rId5"/>
          </p:cNvPr>
          <p:cNvPicPr preferRelativeResize="0"/>
          <p:nvPr/>
        </p:nvPicPr>
        <p:blipFill>
          <a:blip r:embed="rId6">
            <a:alphaModFix/>
          </a:blip>
          <a:stretch>
            <a:fillRect/>
          </a:stretch>
        </p:blipFill>
        <p:spPr>
          <a:xfrm>
            <a:off x="11407150" y="6261047"/>
            <a:ext cx="457200" cy="457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esh">
  <a:themeElements>
    <a:clrScheme name="Mesh">
      <a:dk1>
        <a:srgbClr val="000000"/>
      </a:dk1>
      <a:lt1>
        <a:srgbClr val="FFFFFF"/>
      </a:lt1>
      <a:dk2>
        <a:srgbClr val="363D46"/>
      </a:dk2>
      <a:lt2>
        <a:srgbClr val="EBEBEB"/>
      </a:lt2>
      <a:accent1>
        <a:srgbClr val="5AD0B8"/>
      </a:accent1>
      <a:accent2>
        <a:srgbClr val="47BB7E"/>
      </a:accent2>
      <a:accent3>
        <a:srgbClr val="96CD4B"/>
      </a:accent3>
      <a:accent4>
        <a:srgbClr val="61C7DD"/>
      </a:accent4>
      <a:accent5>
        <a:srgbClr val="2495CF"/>
      </a:accent5>
      <a:accent6>
        <a:srgbClr val="5A74D1"/>
      </a:accent6>
      <a:hlink>
        <a:srgbClr val="72CEBB"/>
      </a:hlink>
      <a:folHlink>
        <a:srgbClr val="98E6D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Mcnamara, Susan</dc:creator>
</cp:coreProperties>
</file>